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80" r:id="rId4"/>
    <p:sldId id="258" r:id="rId5"/>
    <p:sldId id="259" r:id="rId6"/>
    <p:sldId id="260" r:id="rId7"/>
    <p:sldId id="261" r:id="rId8"/>
    <p:sldId id="281" r:id="rId9"/>
    <p:sldId id="262" r:id="rId10"/>
    <p:sldId id="265" r:id="rId11"/>
    <p:sldId id="274" r:id="rId12"/>
    <p:sldId id="267" r:id="rId13"/>
    <p:sldId id="268" r:id="rId14"/>
    <p:sldId id="269" r:id="rId15"/>
    <p:sldId id="282" r:id="rId16"/>
    <p:sldId id="279" r:id="rId17"/>
    <p:sldId id="275" r:id="rId18"/>
    <p:sldId id="270" r:id="rId19"/>
    <p:sldId id="271" r:id="rId20"/>
    <p:sldId id="283" r:id="rId21"/>
    <p:sldId id="277" r:id="rId22"/>
    <p:sldId id="273" r:id="rId23"/>
    <p:sldId id="276" r:id="rId24"/>
  </p:sldIdLst>
  <p:sldSz cx="9144000" cy="6858000" type="screen4x3"/>
  <p:notesSz cx="6797675" cy="9926638"/>
  <p:embeddedFontLst>
    <p:embeddedFont>
      <p:font typeface="Cambria Math" panose="02040503050406030204" pitchFamily="18" charset="0"/>
      <p:regular r:id="rId26"/>
    </p:embeddedFont>
    <p:embeddedFont>
      <p:font typeface="ＭＳ Ｐゴシック" panose="020B0600070205080204" pitchFamily="34" charset="-128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Source Sans Pro" panose="020B0503030403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E76751A0-8025-4135-A792-D1098BA4D2F2}">
  <a:tblStyle styleId="{E76751A0-8025-4135-A792-D1098BA4D2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7DF989D-CB0C-4237-83CD-05471D57472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B1032C-EA38-4F05-BA0D-38AFFFC7BED3}" styleName="淡色スタイル 3 - アクセント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59170" autoAdjust="0"/>
  </p:normalViewPr>
  <p:slideViewPr>
    <p:cSldViewPr showGuides="1">
      <p:cViewPr>
        <p:scale>
          <a:sx n="66" d="100"/>
          <a:sy n="66" d="100"/>
        </p:scale>
        <p:origin x="-2220" y="-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antana_Run\Desktop\akashi%20sensei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antana_Run\Desktop\akashi%20sensei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antana_Run\Desktop\akashi%20sensei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antana_Run\Desktop\akashi%20sensei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Nantana_Run\Desktop\akashi%20sensei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ja-JP" sz="1000" dirty="0" smtClean="0"/>
              <a:t>Sequence data of</a:t>
            </a:r>
            <a:r>
              <a:rPr lang="ja-JP" altLang="en-US" sz="1000" baseline="0" dirty="0" smtClean="0"/>
              <a:t> </a:t>
            </a:r>
            <a:r>
              <a:rPr lang="en-US" altLang="ja-JP" sz="1000" baseline="0" dirty="0" smtClean="0"/>
              <a:t>table gesture before normalize</a:t>
            </a:r>
            <a:endParaRPr lang="ja-JP" altLang="en-US" sz="1000" dirty="0"/>
          </a:p>
        </c:rich>
      </c:tx>
      <c:layout>
        <c:manualLayout>
          <c:xMode val="edge"/>
          <c:yMode val="edge"/>
          <c:x val="0.13240580222843659"/>
          <c:y val="2.9024093425585765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Sheet1!$U$2</c:f>
              <c:strCache>
                <c:ptCount val="1"/>
                <c:pt idx="0">
                  <c:v>X</c:v>
                </c:pt>
              </c:strCache>
            </c:strRef>
          </c:tx>
          <c:marker>
            <c:symbol val="none"/>
          </c:marker>
          <c:val>
            <c:numRef>
              <c:f>Sheet1!$U$3:$U$427</c:f>
              <c:numCache>
                <c:formatCode>General</c:formatCode>
                <c:ptCount val="425"/>
                <c:pt idx="0">
                  <c:v>85</c:v>
                </c:pt>
                <c:pt idx="1">
                  <c:v>86</c:v>
                </c:pt>
                <c:pt idx="2">
                  <c:v>88</c:v>
                </c:pt>
                <c:pt idx="3">
                  <c:v>91</c:v>
                </c:pt>
                <c:pt idx="4">
                  <c:v>94</c:v>
                </c:pt>
                <c:pt idx="5">
                  <c:v>96</c:v>
                </c:pt>
                <c:pt idx="6">
                  <c:v>98</c:v>
                </c:pt>
                <c:pt idx="7">
                  <c:v>101</c:v>
                </c:pt>
                <c:pt idx="8">
                  <c:v>104</c:v>
                </c:pt>
                <c:pt idx="9">
                  <c:v>108</c:v>
                </c:pt>
                <c:pt idx="10">
                  <c:v>113</c:v>
                </c:pt>
                <c:pt idx="11">
                  <c:v>117</c:v>
                </c:pt>
                <c:pt idx="12">
                  <c:v>120</c:v>
                </c:pt>
                <c:pt idx="13">
                  <c:v>125</c:v>
                </c:pt>
                <c:pt idx="14">
                  <c:v>130</c:v>
                </c:pt>
                <c:pt idx="15">
                  <c:v>133</c:v>
                </c:pt>
                <c:pt idx="16">
                  <c:v>135</c:v>
                </c:pt>
                <c:pt idx="17">
                  <c:v>137</c:v>
                </c:pt>
                <c:pt idx="18">
                  <c:v>139</c:v>
                </c:pt>
                <c:pt idx="19">
                  <c:v>140</c:v>
                </c:pt>
                <c:pt idx="20">
                  <c:v>142</c:v>
                </c:pt>
                <c:pt idx="21">
                  <c:v>143</c:v>
                </c:pt>
                <c:pt idx="22">
                  <c:v>145</c:v>
                </c:pt>
                <c:pt idx="23">
                  <c:v>146</c:v>
                </c:pt>
                <c:pt idx="24">
                  <c:v>148</c:v>
                </c:pt>
                <c:pt idx="25">
                  <c:v>149</c:v>
                </c:pt>
                <c:pt idx="26">
                  <c:v>150</c:v>
                </c:pt>
                <c:pt idx="27">
                  <c:v>151</c:v>
                </c:pt>
                <c:pt idx="28">
                  <c:v>152</c:v>
                </c:pt>
                <c:pt idx="29">
                  <c:v>153</c:v>
                </c:pt>
                <c:pt idx="30">
                  <c:v>155</c:v>
                </c:pt>
                <c:pt idx="31">
                  <c:v>156</c:v>
                </c:pt>
                <c:pt idx="32">
                  <c:v>157</c:v>
                </c:pt>
                <c:pt idx="33">
                  <c:v>158</c:v>
                </c:pt>
                <c:pt idx="34">
                  <c:v>159</c:v>
                </c:pt>
                <c:pt idx="35">
                  <c:v>160</c:v>
                </c:pt>
                <c:pt idx="36">
                  <c:v>162</c:v>
                </c:pt>
                <c:pt idx="37">
                  <c:v>163</c:v>
                </c:pt>
                <c:pt idx="38">
                  <c:v>164</c:v>
                </c:pt>
                <c:pt idx="39">
                  <c:v>164</c:v>
                </c:pt>
                <c:pt idx="40">
                  <c:v>164</c:v>
                </c:pt>
                <c:pt idx="41">
                  <c:v>164</c:v>
                </c:pt>
                <c:pt idx="42">
                  <c:v>164</c:v>
                </c:pt>
                <c:pt idx="43">
                  <c:v>164</c:v>
                </c:pt>
                <c:pt idx="44">
                  <c:v>164</c:v>
                </c:pt>
                <c:pt idx="45">
                  <c:v>164</c:v>
                </c:pt>
                <c:pt idx="46">
                  <c:v>164</c:v>
                </c:pt>
                <c:pt idx="47">
                  <c:v>164</c:v>
                </c:pt>
                <c:pt idx="48">
                  <c:v>164</c:v>
                </c:pt>
                <c:pt idx="49">
                  <c:v>163</c:v>
                </c:pt>
                <c:pt idx="50">
                  <c:v>163</c:v>
                </c:pt>
                <c:pt idx="51">
                  <c:v>163</c:v>
                </c:pt>
                <c:pt idx="52">
                  <c:v>163</c:v>
                </c:pt>
                <c:pt idx="53">
                  <c:v>163</c:v>
                </c:pt>
                <c:pt idx="54">
                  <c:v>163</c:v>
                </c:pt>
                <c:pt idx="55">
                  <c:v>163</c:v>
                </c:pt>
                <c:pt idx="56">
                  <c:v>163</c:v>
                </c:pt>
                <c:pt idx="57">
                  <c:v>163</c:v>
                </c:pt>
                <c:pt idx="58">
                  <c:v>163</c:v>
                </c:pt>
                <c:pt idx="59">
                  <c:v>162</c:v>
                </c:pt>
                <c:pt idx="60">
                  <c:v>162</c:v>
                </c:pt>
                <c:pt idx="61">
                  <c:v>162</c:v>
                </c:pt>
                <c:pt idx="62">
                  <c:v>161</c:v>
                </c:pt>
                <c:pt idx="63">
                  <c:v>161</c:v>
                </c:pt>
                <c:pt idx="64">
                  <c:v>161</c:v>
                </c:pt>
                <c:pt idx="65">
                  <c:v>161</c:v>
                </c:pt>
                <c:pt idx="66">
                  <c:v>161</c:v>
                </c:pt>
                <c:pt idx="67">
                  <c:v>160</c:v>
                </c:pt>
                <c:pt idx="68">
                  <c:v>160</c:v>
                </c:pt>
                <c:pt idx="69">
                  <c:v>160</c:v>
                </c:pt>
                <c:pt idx="70">
                  <c:v>160</c:v>
                </c:pt>
                <c:pt idx="71">
                  <c:v>160</c:v>
                </c:pt>
                <c:pt idx="72">
                  <c:v>160</c:v>
                </c:pt>
                <c:pt idx="73">
                  <c:v>160</c:v>
                </c:pt>
                <c:pt idx="74">
                  <c:v>160</c:v>
                </c:pt>
                <c:pt idx="75">
                  <c:v>160</c:v>
                </c:pt>
                <c:pt idx="76">
                  <c:v>160</c:v>
                </c:pt>
                <c:pt idx="77">
                  <c:v>160</c:v>
                </c:pt>
                <c:pt idx="78">
                  <c:v>160</c:v>
                </c:pt>
                <c:pt idx="79">
                  <c:v>160</c:v>
                </c:pt>
                <c:pt idx="80">
                  <c:v>160</c:v>
                </c:pt>
                <c:pt idx="81">
                  <c:v>160</c:v>
                </c:pt>
                <c:pt idx="82">
                  <c:v>161</c:v>
                </c:pt>
                <c:pt idx="83">
                  <c:v>161</c:v>
                </c:pt>
                <c:pt idx="84">
                  <c:v>162</c:v>
                </c:pt>
                <c:pt idx="85">
                  <c:v>163</c:v>
                </c:pt>
                <c:pt idx="86">
                  <c:v>164</c:v>
                </c:pt>
                <c:pt idx="87">
                  <c:v>164</c:v>
                </c:pt>
                <c:pt idx="88">
                  <c:v>164</c:v>
                </c:pt>
                <c:pt idx="89">
                  <c:v>165</c:v>
                </c:pt>
                <c:pt idx="90">
                  <c:v>165</c:v>
                </c:pt>
                <c:pt idx="91">
                  <c:v>165</c:v>
                </c:pt>
                <c:pt idx="92">
                  <c:v>165</c:v>
                </c:pt>
                <c:pt idx="93">
                  <c:v>165</c:v>
                </c:pt>
                <c:pt idx="94">
                  <c:v>165</c:v>
                </c:pt>
                <c:pt idx="95">
                  <c:v>165</c:v>
                </c:pt>
                <c:pt idx="96">
                  <c:v>166</c:v>
                </c:pt>
                <c:pt idx="97">
                  <c:v>166</c:v>
                </c:pt>
                <c:pt idx="98">
                  <c:v>166</c:v>
                </c:pt>
                <c:pt idx="99">
                  <c:v>166</c:v>
                </c:pt>
                <c:pt idx="100">
                  <c:v>166</c:v>
                </c:pt>
                <c:pt idx="101">
                  <c:v>166</c:v>
                </c:pt>
                <c:pt idx="102">
                  <c:v>166</c:v>
                </c:pt>
                <c:pt idx="103">
                  <c:v>166</c:v>
                </c:pt>
                <c:pt idx="104">
                  <c:v>166</c:v>
                </c:pt>
                <c:pt idx="105">
                  <c:v>166</c:v>
                </c:pt>
                <c:pt idx="106">
                  <c:v>166</c:v>
                </c:pt>
                <c:pt idx="107">
                  <c:v>166</c:v>
                </c:pt>
                <c:pt idx="108">
                  <c:v>166</c:v>
                </c:pt>
                <c:pt idx="109">
                  <c:v>166</c:v>
                </c:pt>
                <c:pt idx="110">
                  <c:v>166</c:v>
                </c:pt>
                <c:pt idx="111">
                  <c:v>166</c:v>
                </c:pt>
                <c:pt idx="112">
                  <c:v>166</c:v>
                </c:pt>
                <c:pt idx="113">
                  <c:v>166</c:v>
                </c:pt>
                <c:pt idx="114">
                  <c:v>166</c:v>
                </c:pt>
                <c:pt idx="115">
                  <c:v>166</c:v>
                </c:pt>
                <c:pt idx="116">
                  <c:v>166</c:v>
                </c:pt>
                <c:pt idx="117">
                  <c:v>166</c:v>
                </c:pt>
                <c:pt idx="118">
                  <c:v>166</c:v>
                </c:pt>
                <c:pt idx="119">
                  <c:v>166</c:v>
                </c:pt>
                <c:pt idx="120">
                  <c:v>166</c:v>
                </c:pt>
                <c:pt idx="121">
                  <c:v>166</c:v>
                </c:pt>
                <c:pt idx="122">
                  <c:v>166</c:v>
                </c:pt>
                <c:pt idx="123">
                  <c:v>166</c:v>
                </c:pt>
                <c:pt idx="124">
                  <c:v>166</c:v>
                </c:pt>
                <c:pt idx="125">
                  <c:v>166</c:v>
                </c:pt>
                <c:pt idx="126">
                  <c:v>166</c:v>
                </c:pt>
                <c:pt idx="127">
                  <c:v>166</c:v>
                </c:pt>
                <c:pt idx="128">
                  <c:v>166</c:v>
                </c:pt>
                <c:pt idx="129">
                  <c:v>166</c:v>
                </c:pt>
                <c:pt idx="130">
                  <c:v>166</c:v>
                </c:pt>
                <c:pt idx="131">
                  <c:v>166</c:v>
                </c:pt>
                <c:pt idx="132">
                  <c:v>166</c:v>
                </c:pt>
                <c:pt idx="133">
                  <c:v>166</c:v>
                </c:pt>
                <c:pt idx="134">
                  <c:v>166</c:v>
                </c:pt>
                <c:pt idx="135">
                  <c:v>166</c:v>
                </c:pt>
                <c:pt idx="136">
                  <c:v>166</c:v>
                </c:pt>
                <c:pt idx="137">
                  <c:v>166</c:v>
                </c:pt>
                <c:pt idx="138">
                  <c:v>166</c:v>
                </c:pt>
                <c:pt idx="139">
                  <c:v>165</c:v>
                </c:pt>
                <c:pt idx="140">
                  <c:v>165</c:v>
                </c:pt>
                <c:pt idx="141">
                  <c:v>165</c:v>
                </c:pt>
                <c:pt idx="142">
                  <c:v>165</c:v>
                </c:pt>
                <c:pt idx="143">
                  <c:v>165</c:v>
                </c:pt>
                <c:pt idx="144">
                  <c:v>165</c:v>
                </c:pt>
                <c:pt idx="145">
                  <c:v>165</c:v>
                </c:pt>
                <c:pt idx="146">
                  <c:v>165</c:v>
                </c:pt>
                <c:pt idx="147">
                  <c:v>165</c:v>
                </c:pt>
                <c:pt idx="148">
                  <c:v>165</c:v>
                </c:pt>
                <c:pt idx="149">
                  <c:v>166</c:v>
                </c:pt>
                <c:pt idx="150">
                  <c:v>168</c:v>
                </c:pt>
                <c:pt idx="151">
                  <c:v>170</c:v>
                </c:pt>
                <c:pt idx="152">
                  <c:v>172</c:v>
                </c:pt>
                <c:pt idx="153">
                  <c:v>174</c:v>
                </c:pt>
                <c:pt idx="154">
                  <c:v>177</c:v>
                </c:pt>
                <c:pt idx="155">
                  <c:v>179</c:v>
                </c:pt>
                <c:pt idx="156">
                  <c:v>182</c:v>
                </c:pt>
                <c:pt idx="157">
                  <c:v>184</c:v>
                </c:pt>
                <c:pt idx="158">
                  <c:v>187</c:v>
                </c:pt>
                <c:pt idx="159">
                  <c:v>189</c:v>
                </c:pt>
                <c:pt idx="160">
                  <c:v>192</c:v>
                </c:pt>
                <c:pt idx="161">
                  <c:v>194</c:v>
                </c:pt>
                <c:pt idx="162">
                  <c:v>197</c:v>
                </c:pt>
                <c:pt idx="163">
                  <c:v>200</c:v>
                </c:pt>
                <c:pt idx="164">
                  <c:v>203</c:v>
                </c:pt>
                <c:pt idx="165">
                  <c:v>206</c:v>
                </c:pt>
                <c:pt idx="166">
                  <c:v>209</c:v>
                </c:pt>
                <c:pt idx="167">
                  <c:v>211</c:v>
                </c:pt>
                <c:pt idx="168">
                  <c:v>214</c:v>
                </c:pt>
                <c:pt idx="169">
                  <c:v>217</c:v>
                </c:pt>
                <c:pt idx="170">
                  <c:v>220</c:v>
                </c:pt>
                <c:pt idx="171">
                  <c:v>222</c:v>
                </c:pt>
                <c:pt idx="172">
                  <c:v>224</c:v>
                </c:pt>
                <c:pt idx="173">
                  <c:v>226</c:v>
                </c:pt>
                <c:pt idx="174">
                  <c:v>228</c:v>
                </c:pt>
                <c:pt idx="175">
                  <c:v>230</c:v>
                </c:pt>
                <c:pt idx="176">
                  <c:v>232</c:v>
                </c:pt>
                <c:pt idx="177">
                  <c:v>234</c:v>
                </c:pt>
                <c:pt idx="178">
                  <c:v>235</c:v>
                </c:pt>
                <c:pt idx="179">
                  <c:v>237</c:v>
                </c:pt>
                <c:pt idx="180">
                  <c:v>239</c:v>
                </c:pt>
                <c:pt idx="181">
                  <c:v>241</c:v>
                </c:pt>
                <c:pt idx="182">
                  <c:v>242</c:v>
                </c:pt>
                <c:pt idx="183">
                  <c:v>244</c:v>
                </c:pt>
                <c:pt idx="184">
                  <c:v>246</c:v>
                </c:pt>
                <c:pt idx="185">
                  <c:v>248</c:v>
                </c:pt>
                <c:pt idx="186">
                  <c:v>250</c:v>
                </c:pt>
                <c:pt idx="187">
                  <c:v>251</c:v>
                </c:pt>
                <c:pt idx="188">
                  <c:v>253</c:v>
                </c:pt>
                <c:pt idx="189">
                  <c:v>254</c:v>
                </c:pt>
                <c:pt idx="190">
                  <c:v>255</c:v>
                </c:pt>
                <c:pt idx="191">
                  <c:v>257</c:v>
                </c:pt>
                <c:pt idx="192">
                  <c:v>258</c:v>
                </c:pt>
                <c:pt idx="193">
                  <c:v>260</c:v>
                </c:pt>
                <c:pt idx="194">
                  <c:v>261</c:v>
                </c:pt>
                <c:pt idx="195">
                  <c:v>262</c:v>
                </c:pt>
                <c:pt idx="196">
                  <c:v>263</c:v>
                </c:pt>
                <c:pt idx="197">
                  <c:v>265</c:v>
                </c:pt>
                <c:pt idx="198">
                  <c:v>266</c:v>
                </c:pt>
                <c:pt idx="199">
                  <c:v>267</c:v>
                </c:pt>
                <c:pt idx="200">
                  <c:v>268</c:v>
                </c:pt>
                <c:pt idx="201">
                  <c:v>269</c:v>
                </c:pt>
                <c:pt idx="202">
                  <c:v>270</c:v>
                </c:pt>
                <c:pt idx="203">
                  <c:v>272</c:v>
                </c:pt>
                <c:pt idx="204">
                  <c:v>273</c:v>
                </c:pt>
                <c:pt idx="205">
                  <c:v>275</c:v>
                </c:pt>
                <c:pt idx="206">
                  <c:v>276</c:v>
                </c:pt>
                <c:pt idx="207">
                  <c:v>277</c:v>
                </c:pt>
                <c:pt idx="208">
                  <c:v>278</c:v>
                </c:pt>
                <c:pt idx="209">
                  <c:v>280</c:v>
                </c:pt>
                <c:pt idx="210">
                  <c:v>281</c:v>
                </c:pt>
                <c:pt idx="211">
                  <c:v>282</c:v>
                </c:pt>
                <c:pt idx="212">
                  <c:v>284</c:v>
                </c:pt>
                <c:pt idx="213">
                  <c:v>285</c:v>
                </c:pt>
                <c:pt idx="214">
                  <c:v>286</c:v>
                </c:pt>
                <c:pt idx="215">
                  <c:v>287</c:v>
                </c:pt>
                <c:pt idx="216">
                  <c:v>288</c:v>
                </c:pt>
                <c:pt idx="217">
                  <c:v>290</c:v>
                </c:pt>
                <c:pt idx="218">
                  <c:v>291</c:v>
                </c:pt>
                <c:pt idx="219">
                  <c:v>292</c:v>
                </c:pt>
                <c:pt idx="220">
                  <c:v>293</c:v>
                </c:pt>
                <c:pt idx="221">
                  <c:v>294</c:v>
                </c:pt>
                <c:pt idx="222">
                  <c:v>295</c:v>
                </c:pt>
                <c:pt idx="223">
                  <c:v>296</c:v>
                </c:pt>
                <c:pt idx="224">
                  <c:v>297</c:v>
                </c:pt>
                <c:pt idx="225">
                  <c:v>298</c:v>
                </c:pt>
                <c:pt idx="226">
                  <c:v>300</c:v>
                </c:pt>
                <c:pt idx="227">
                  <c:v>301</c:v>
                </c:pt>
                <c:pt idx="228">
                  <c:v>303</c:v>
                </c:pt>
                <c:pt idx="229">
                  <c:v>304</c:v>
                </c:pt>
                <c:pt idx="230">
                  <c:v>305</c:v>
                </c:pt>
                <c:pt idx="231">
                  <c:v>306</c:v>
                </c:pt>
                <c:pt idx="232">
                  <c:v>307</c:v>
                </c:pt>
                <c:pt idx="233">
                  <c:v>308</c:v>
                </c:pt>
                <c:pt idx="234">
                  <c:v>309</c:v>
                </c:pt>
                <c:pt idx="235">
                  <c:v>310</c:v>
                </c:pt>
                <c:pt idx="236">
                  <c:v>311</c:v>
                </c:pt>
                <c:pt idx="237">
                  <c:v>312</c:v>
                </c:pt>
                <c:pt idx="238">
                  <c:v>313</c:v>
                </c:pt>
                <c:pt idx="239">
                  <c:v>314</c:v>
                </c:pt>
                <c:pt idx="240">
                  <c:v>314</c:v>
                </c:pt>
                <c:pt idx="241">
                  <c:v>314</c:v>
                </c:pt>
                <c:pt idx="242">
                  <c:v>314</c:v>
                </c:pt>
                <c:pt idx="243">
                  <c:v>314</c:v>
                </c:pt>
                <c:pt idx="244">
                  <c:v>314</c:v>
                </c:pt>
                <c:pt idx="245">
                  <c:v>315</c:v>
                </c:pt>
                <c:pt idx="246">
                  <c:v>315</c:v>
                </c:pt>
                <c:pt idx="247">
                  <c:v>315</c:v>
                </c:pt>
                <c:pt idx="248">
                  <c:v>315</c:v>
                </c:pt>
                <c:pt idx="249">
                  <c:v>316</c:v>
                </c:pt>
                <c:pt idx="250">
                  <c:v>316</c:v>
                </c:pt>
                <c:pt idx="251">
                  <c:v>316</c:v>
                </c:pt>
                <c:pt idx="252">
                  <c:v>316</c:v>
                </c:pt>
                <c:pt idx="253">
                  <c:v>316</c:v>
                </c:pt>
                <c:pt idx="254">
                  <c:v>316</c:v>
                </c:pt>
                <c:pt idx="255">
                  <c:v>316</c:v>
                </c:pt>
                <c:pt idx="256">
                  <c:v>316</c:v>
                </c:pt>
                <c:pt idx="257">
                  <c:v>316</c:v>
                </c:pt>
                <c:pt idx="258">
                  <c:v>316</c:v>
                </c:pt>
                <c:pt idx="259">
                  <c:v>316</c:v>
                </c:pt>
                <c:pt idx="260">
                  <c:v>316</c:v>
                </c:pt>
                <c:pt idx="261">
                  <c:v>316</c:v>
                </c:pt>
                <c:pt idx="262">
                  <c:v>316</c:v>
                </c:pt>
                <c:pt idx="263">
                  <c:v>316</c:v>
                </c:pt>
                <c:pt idx="264">
                  <c:v>316</c:v>
                </c:pt>
                <c:pt idx="265">
                  <c:v>316</c:v>
                </c:pt>
                <c:pt idx="266">
                  <c:v>316</c:v>
                </c:pt>
                <c:pt idx="267">
                  <c:v>316</c:v>
                </c:pt>
                <c:pt idx="268">
                  <c:v>316</c:v>
                </c:pt>
                <c:pt idx="269">
                  <c:v>316</c:v>
                </c:pt>
                <c:pt idx="270">
                  <c:v>316</c:v>
                </c:pt>
                <c:pt idx="271">
                  <c:v>316</c:v>
                </c:pt>
                <c:pt idx="272">
                  <c:v>316</c:v>
                </c:pt>
                <c:pt idx="273">
                  <c:v>316</c:v>
                </c:pt>
                <c:pt idx="274">
                  <c:v>316</c:v>
                </c:pt>
                <c:pt idx="275">
                  <c:v>316</c:v>
                </c:pt>
                <c:pt idx="276">
                  <c:v>316</c:v>
                </c:pt>
                <c:pt idx="277">
                  <c:v>316</c:v>
                </c:pt>
                <c:pt idx="278">
                  <c:v>316</c:v>
                </c:pt>
                <c:pt idx="279">
                  <c:v>316</c:v>
                </c:pt>
                <c:pt idx="280">
                  <c:v>316</c:v>
                </c:pt>
                <c:pt idx="281">
                  <c:v>316</c:v>
                </c:pt>
                <c:pt idx="282">
                  <c:v>315</c:v>
                </c:pt>
                <c:pt idx="283">
                  <c:v>315</c:v>
                </c:pt>
                <c:pt idx="284">
                  <c:v>315</c:v>
                </c:pt>
                <c:pt idx="285">
                  <c:v>315</c:v>
                </c:pt>
                <c:pt idx="286">
                  <c:v>315</c:v>
                </c:pt>
                <c:pt idx="287">
                  <c:v>315</c:v>
                </c:pt>
                <c:pt idx="288">
                  <c:v>315</c:v>
                </c:pt>
                <c:pt idx="289">
                  <c:v>315</c:v>
                </c:pt>
                <c:pt idx="290">
                  <c:v>315</c:v>
                </c:pt>
                <c:pt idx="291">
                  <c:v>315</c:v>
                </c:pt>
                <c:pt idx="292">
                  <c:v>315</c:v>
                </c:pt>
                <c:pt idx="293">
                  <c:v>315</c:v>
                </c:pt>
                <c:pt idx="294">
                  <c:v>314</c:v>
                </c:pt>
                <c:pt idx="295">
                  <c:v>314</c:v>
                </c:pt>
                <c:pt idx="296">
                  <c:v>314</c:v>
                </c:pt>
                <c:pt idx="297">
                  <c:v>314</c:v>
                </c:pt>
                <c:pt idx="298">
                  <c:v>314</c:v>
                </c:pt>
                <c:pt idx="299">
                  <c:v>314</c:v>
                </c:pt>
                <c:pt idx="300">
                  <c:v>314</c:v>
                </c:pt>
                <c:pt idx="301">
                  <c:v>314</c:v>
                </c:pt>
                <c:pt idx="302">
                  <c:v>314</c:v>
                </c:pt>
                <c:pt idx="303">
                  <c:v>314</c:v>
                </c:pt>
                <c:pt idx="304">
                  <c:v>314</c:v>
                </c:pt>
                <c:pt idx="305">
                  <c:v>313</c:v>
                </c:pt>
                <c:pt idx="306">
                  <c:v>313</c:v>
                </c:pt>
                <c:pt idx="307">
                  <c:v>313</c:v>
                </c:pt>
                <c:pt idx="308">
                  <c:v>313</c:v>
                </c:pt>
                <c:pt idx="309">
                  <c:v>313</c:v>
                </c:pt>
                <c:pt idx="310">
                  <c:v>313</c:v>
                </c:pt>
                <c:pt idx="311">
                  <c:v>313</c:v>
                </c:pt>
                <c:pt idx="312">
                  <c:v>313</c:v>
                </c:pt>
                <c:pt idx="313">
                  <c:v>313</c:v>
                </c:pt>
                <c:pt idx="314">
                  <c:v>313</c:v>
                </c:pt>
                <c:pt idx="315">
                  <c:v>313</c:v>
                </c:pt>
                <c:pt idx="316">
                  <c:v>314</c:v>
                </c:pt>
                <c:pt idx="317">
                  <c:v>314</c:v>
                </c:pt>
                <c:pt idx="318">
                  <c:v>314</c:v>
                </c:pt>
                <c:pt idx="319">
                  <c:v>314</c:v>
                </c:pt>
                <c:pt idx="320">
                  <c:v>314</c:v>
                </c:pt>
                <c:pt idx="321">
                  <c:v>314</c:v>
                </c:pt>
                <c:pt idx="322">
                  <c:v>315</c:v>
                </c:pt>
                <c:pt idx="323">
                  <c:v>315</c:v>
                </c:pt>
                <c:pt idx="324">
                  <c:v>315</c:v>
                </c:pt>
                <c:pt idx="325">
                  <c:v>315</c:v>
                </c:pt>
                <c:pt idx="326">
                  <c:v>315</c:v>
                </c:pt>
                <c:pt idx="327">
                  <c:v>315</c:v>
                </c:pt>
                <c:pt idx="328">
                  <c:v>315</c:v>
                </c:pt>
                <c:pt idx="329">
                  <c:v>315</c:v>
                </c:pt>
                <c:pt idx="330">
                  <c:v>315</c:v>
                </c:pt>
                <c:pt idx="331">
                  <c:v>315</c:v>
                </c:pt>
                <c:pt idx="332">
                  <c:v>315</c:v>
                </c:pt>
                <c:pt idx="333">
                  <c:v>315</c:v>
                </c:pt>
                <c:pt idx="334">
                  <c:v>315</c:v>
                </c:pt>
                <c:pt idx="335">
                  <c:v>315</c:v>
                </c:pt>
                <c:pt idx="336">
                  <c:v>315</c:v>
                </c:pt>
                <c:pt idx="337">
                  <c:v>315</c:v>
                </c:pt>
                <c:pt idx="338">
                  <c:v>315</c:v>
                </c:pt>
                <c:pt idx="339">
                  <c:v>315</c:v>
                </c:pt>
                <c:pt idx="340">
                  <c:v>315</c:v>
                </c:pt>
                <c:pt idx="341">
                  <c:v>315</c:v>
                </c:pt>
                <c:pt idx="342">
                  <c:v>315</c:v>
                </c:pt>
                <c:pt idx="343">
                  <c:v>315</c:v>
                </c:pt>
                <c:pt idx="344">
                  <c:v>315</c:v>
                </c:pt>
                <c:pt idx="345">
                  <c:v>315</c:v>
                </c:pt>
                <c:pt idx="346">
                  <c:v>315</c:v>
                </c:pt>
                <c:pt idx="347">
                  <c:v>315</c:v>
                </c:pt>
                <c:pt idx="348">
                  <c:v>315</c:v>
                </c:pt>
                <c:pt idx="349">
                  <c:v>315</c:v>
                </c:pt>
                <c:pt idx="350">
                  <c:v>315</c:v>
                </c:pt>
                <c:pt idx="351">
                  <c:v>315</c:v>
                </c:pt>
                <c:pt idx="352">
                  <c:v>315</c:v>
                </c:pt>
                <c:pt idx="353">
                  <c:v>315</c:v>
                </c:pt>
                <c:pt idx="354">
                  <c:v>315</c:v>
                </c:pt>
                <c:pt idx="355">
                  <c:v>316</c:v>
                </c:pt>
                <c:pt idx="356">
                  <c:v>316</c:v>
                </c:pt>
                <c:pt idx="357">
                  <c:v>316</c:v>
                </c:pt>
                <c:pt idx="358">
                  <c:v>316</c:v>
                </c:pt>
                <c:pt idx="359">
                  <c:v>316</c:v>
                </c:pt>
                <c:pt idx="360">
                  <c:v>318</c:v>
                </c:pt>
                <c:pt idx="361">
                  <c:v>319</c:v>
                </c:pt>
                <c:pt idx="362">
                  <c:v>321</c:v>
                </c:pt>
                <c:pt idx="363">
                  <c:v>324</c:v>
                </c:pt>
                <c:pt idx="364">
                  <c:v>326</c:v>
                </c:pt>
                <c:pt idx="365">
                  <c:v>329</c:v>
                </c:pt>
                <c:pt idx="366">
                  <c:v>331</c:v>
                </c:pt>
                <c:pt idx="367">
                  <c:v>333</c:v>
                </c:pt>
                <c:pt idx="368">
                  <c:v>336</c:v>
                </c:pt>
                <c:pt idx="369">
                  <c:v>339</c:v>
                </c:pt>
                <c:pt idx="370">
                  <c:v>341</c:v>
                </c:pt>
                <c:pt idx="371">
                  <c:v>344</c:v>
                </c:pt>
                <c:pt idx="372">
                  <c:v>346</c:v>
                </c:pt>
                <c:pt idx="373">
                  <c:v>347</c:v>
                </c:pt>
                <c:pt idx="374">
                  <c:v>349</c:v>
                </c:pt>
                <c:pt idx="375">
                  <c:v>351</c:v>
                </c:pt>
                <c:pt idx="376">
                  <c:v>352</c:v>
                </c:pt>
                <c:pt idx="377">
                  <c:v>353</c:v>
                </c:pt>
                <c:pt idx="378">
                  <c:v>355</c:v>
                </c:pt>
                <c:pt idx="379">
                  <c:v>357</c:v>
                </c:pt>
                <c:pt idx="380">
                  <c:v>359</c:v>
                </c:pt>
                <c:pt idx="381">
                  <c:v>360</c:v>
                </c:pt>
                <c:pt idx="382">
                  <c:v>362</c:v>
                </c:pt>
                <c:pt idx="383">
                  <c:v>363</c:v>
                </c:pt>
                <c:pt idx="384">
                  <c:v>365</c:v>
                </c:pt>
                <c:pt idx="385">
                  <c:v>366</c:v>
                </c:pt>
                <c:pt idx="386">
                  <c:v>367</c:v>
                </c:pt>
                <c:pt idx="387">
                  <c:v>369</c:v>
                </c:pt>
                <c:pt idx="388">
                  <c:v>370</c:v>
                </c:pt>
                <c:pt idx="389">
                  <c:v>371</c:v>
                </c:pt>
                <c:pt idx="390">
                  <c:v>372</c:v>
                </c:pt>
                <c:pt idx="391">
                  <c:v>374</c:v>
                </c:pt>
                <c:pt idx="392">
                  <c:v>375</c:v>
                </c:pt>
                <c:pt idx="393">
                  <c:v>376</c:v>
                </c:pt>
                <c:pt idx="394">
                  <c:v>378</c:v>
                </c:pt>
                <c:pt idx="395">
                  <c:v>379</c:v>
                </c:pt>
                <c:pt idx="396">
                  <c:v>380</c:v>
                </c:pt>
                <c:pt idx="397">
                  <c:v>381</c:v>
                </c:pt>
                <c:pt idx="398">
                  <c:v>383</c:v>
                </c:pt>
                <c:pt idx="399">
                  <c:v>384</c:v>
                </c:pt>
                <c:pt idx="400">
                  <c:v>385</c:v>
                </c:pt>
                <c:pt idx="401">
                  <c:v>386</c:v>
                </c:pt>
                <c:pt idx="402">
                  <c:v>388</c:v>
                </c:pt>
                <c:pt idx="403">
                  <c:v>389</c:v>
                </c:pt>
                <c:pt idx="404">
                  <c:v>390</c:v>
                </c:pt>
                <c:pt idx="405">
                  <c:v>392</c:v>
                </c:pt>
                <c:pt idx="406">
                  <c:v>393</c:v>
                </c:pt>
                <c:pt idx="407">
                  <c:v>395</c:v>
                </c:pt>
                <c:pt idx="408">
                  <c:v>396</c:v>
                </c:pt>
                <c:pt idx="409">
                  <c:v>398</c:v>
                </c:pt>
                <c:pt idx="410">
                  <c:v>398</c:v>
                </c:pt>
                <c:pt idx="411">
                  <c:v>399</c:v>
                </c:pt>
                <c:pt idx="412">
                  <c:v>401</c:v>
                </c:pt>
                <c:pt idx="413">
                  <c:v>403</c:v>
                </c:pt>
                <c:pt idx="414">
                  <c:v>404</c:v>
                </c:pt>
                <c:pt idx="415">
                  <c:v>405</c:v>
                </c:pt>
                <c:pt idx="416">
                  <c:v>406</c:v>
                </c:pt>
                <c:pt idx="417">
                  <c:v>408</c:v>
                </c:pt>
                <c:pt idx="418">
                  <c:v>409</c:v>
                </c:pt>
                <c:pt idx="419">
                  <c:v>410</c:v>
                </c:pt>
                <c:pt idx="420">
                  <c:v>411</c:v>
                </c:pt>
                <c:pt idx="421">
                  <c:v>412</c:v>
                </c:pt>
                <c:pt idx="422">
                  <c:v>413</c:v>
                </c:pt>
                <c:pt idx="423">
                  <c:v>414</c:v>
                </c:pt>
                <c:pt idx="424">
                  <c:v>415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Sheet1!$V$2</c:f>
              <c:strCache>
                <c:ptCount val="1"/>
                <c:pt idx="0">
                  <c:v>Y</c:v>
                </c:pt>
              </c:strCache>
            </c:strRef>
          </c:tx>
          <c:marker>
            <c:symbol val="none"/>
          </c:marker>
          <c:val>
            <c:numRef>
              <c:f>Sheet1!$V$3:$V$427</c:f>
              <c:numCache>
                <c:formatCode>General</c:formatCode>
                <c:ptCount val="425"/>
                <c:pt idx="0">
                  <c:v>134</c:v>
                </c:pt>
                <c:pt idx="1">
                  <c:v>134</c:v>
                </c:pt>
                <c:pt idx="2">
                  <c:v>134</c:v>
                </c:pt>
                <c:pt idx="3">
                  <c:v>134</c:v>
                </c:pt>
                <c:pt idx="4">
                  <c:v>134</c:v>
                </c:pt>
                <c:pt idx="5">
                  <c:v>134</c:v>
                </c:pt>
                <c:pt idx="6">
                  <c:v>134</c:v>
                </c:pt>
                <c:pt idx="7">
                  <c:v>134</c:v>
                </c:pt>
                <c:pt idx="8">
                  <c:v>134</c:v>
                </c:pt>
                <c:pt idx="9">
                  <c:v>134</c:v>
                </c:pt>
                <c:pt idx="10">
                  <c:v>134</c:v>
                </c:pt>
                <c:pt idx="11">
                  <c:v>134</c:v>
                </c:pt>
                <c:pt idx="12">
                  <c:v>134</c:v>
                </c:pt>
                <c:pt idx="13">
                  <c:v>134</c:v>
                </c:pt>
                <c:pt idx="14">
                  <c:v>134</c:v>
                </c:pt>
                <c:pt idx="15">
                  <c:v>134</c:v>
                </c:pt>
                <c:pt idx="16">
                  <c:v>134</c:v>
                </c:pt>
                <c:pt idx="17">
                  <c:v>134</c:v>
                </c:pt>
                <c:pt idx="18">
                  <c:v>134</c:v>
                </c:pt>
                <c:pt idx="19">
                  <c:v>134</c:v>
                </c:pt>
                <c:pt idx="20">
                  <c:v>134</c:v>
                </c:pt>
                <c:pt idx="21">
                  <c:v>134</c:v>
                </c:pt>
                <c:pt idx="22">
                  <c:v>134</c:v>
                </c:pt>
                <c:pt idx="23">
                  <c:v>134</c:v>
                </c:pt>
                <c:pt idx="24">
                  <c:v>134</c:v>
                </c:pt>
                <c:pt idx="25">
                  <c:v>134</c:v>
                </c:pt>
                <c:pt idx="26">
                  <c:v>134</c:v>
                </c:pt>
                <c:pt idx="27">
                  <c:v>134</c:v>
                </c:pt>
                <c:pt idx="28">
                  <c:v>134</c:v>
                </c:pt>
                <c:pt idx="29">
                  <c:v>134</c:v>
                </c:pt>
                <c:pt idx="30">
                  <c:v>134</c:v>
                </c:pt>
                <c:pt idx="31">
                  <c:v>134</c:v>
                </c:pt>
                <c:pt idx="32">
                  <c:v>134</c:v>
                </c:pt>
                <c:pt idx="33">
                  <c:v>134</c:v>
                </c:pt>
                <c:pt idx="34">
                  <c:v>133</c:v>
                </c:pt>
                <c:pt idx="35">
                  <c:v>133</c:v>
                </c:pt>
                <c:pt idx="36">
                  <c:v>133</c:v>
                </c:pt>
                <c:pt idx="37">
                  <c:v>133</c:v>
                </c:pt>
                <c:pt idx="38">
                  <c:v>133</c:v>
                </c:pt>
                <c:pt idx="39">
                  <c:v>135</c:v>
                </c:pt>
                <c:pt idx="40">
                  <c:v>136</c:v>
                </c:pt>
                <c:pt idx="41">
                  <c:v>137</c:v>
                </c:pt>
                <c:pt idx="42">
                  <c:v>139</c:v>
                </c:pt>
                <c:pt idx="43">
                  <c:v>141</c:v>
                </c:pt>
                <c:pt idx="44">
                  <c:v>144</c:v>
                </c:pt>
                <c:pt idx="45">
                  <c:v>146</c:v>
                </c:pt>
                <c:pt idx="46">
                  <c:v>148</c:v>
                </c:pt>
                <c:pt idx="47">
                  <c:v>150</c:v>
                </c:pt>
                <c:pt idx="48">
                  <c:v>153</c:v>
                </c:pt>
                <c:pt idx="49">
                  <c:v>156</c:v>
                </c:pt>
                <c:pt idx="50">
                  <c:v>159</c:v>
                </c:pt>
                <c:pt idx="51">
                  <c:v>161</c:v>
                </c:pt>
                <c:pt idx="52">
                  <c:v>165</c:v>
                </c:pt>
                <c:pt idx="53">
                  <c:v>168</c:v>
                </c:pt>
                <c:pt idx="54">
                  <c:v>171</c:v>
                </c:pt>
                <c:pt idx="55">
                  <c:v>175</c:v>
                </c:pt>
                <c:pt idx="56">
                  <c:v>178</c:v>
                </c:pt>
                <c:pt idx="57">
                  <c:v>182</c:v>
                </c:pt>
                <c:pt idx="58">
                  <c:v>184</c:v>
                </c:pt>
                <c:pt idx="59">
                  <c:v>188</c:v>
                </c:pt>
                <c:pt idx="60">
                  <c:v>190</c:v>
                </c:pt>
                <c:pt idx="61">
                  <c:v>193</c:v>
                </c:pt>
                <c:pt idx="62">
                  <c:v>197</c:v>
                </c:pt>
                <c:pt idx="63">
                  <c:v>199</c:v>
                </c:pt>
                <c:pt idx="64">
                  <c:v>202</c:v>
                </c:pt>
                <c:pt idx="65">
                  <c:v>204</c:v>
                </c:pt>
                <c:pt idx="66">
                  <c:v>207</c:v>
                </c:pt>
                <c:pt idx="67">
                  <c:v>210</c:v>
                </c:pt>
                <c:pt idx="68">
                  <c:v>213</c:v>
                </c:pt>
                <c:pt idx="69">
                  <c:v>216</c:v>
                </c:pt>
                <c:pt idx="70">
                  <c:v>219</c:v>
                </c:pt>
                <c:pt idx="71">
                  <c:v>222</c:v>
                </c:pt>
                <c:pt idx="72">
                  <c:v>223</c:v>
                </c:pt>
                <c:pt idx="73">
                  <c:v>224</c:v>
                </c:pt>
                <c:pt idx="74">
                  <c:v>227</c:v>
                </c:pt>
                <c:pt idx="75">
                  <c:v>228</c:v>
                </c:pt>
                <c:pt idx="76">
                  <c:v>229</c:v>
                </c:pt>
                <c:pt idx="77">
                  <c:v>230</c:v>
                </c:pt>
                <c:pt idx="78">
                  <c:v>231</c:v>
                </c:pt>
                <c:pt idx="79">
                  <c:v>232</c:v>
                </c:pt>
                <c:pt idx="80">
                  <c:v>233</c:v>
                </c:pt>
                <c:pt idx="81">
                  <c:v>234</c:v>
                </c:pt>
                <c:pt idx="82">
                  <c:v>234</c:v>
                </c:pt>
                <c:pt idx="83">
                  <c:v>231</c:v>
                </c:pt>
                <c:pt idx="84">
                  <c:v>229</c:v>
                </c:pt>
                <c:pt idx="85">
                  <c:v>226</c:v>
                </c:pt>
                <c:pt idx="86">
                  <c:v>223</c:v>
                </c:pt>
                <c:pt idx="87">
                  <c:v>219</c:v>
                </c:pt>
                <c:pt idx="88">
                  <c:v>216</c:v>
                </c:pt>
                <c:pt idx="89">
                  <c:v>212</c:v>
                </c:pt>
                <c:pt idx="90">
                  <c:v>209</c:v>
                </c:pt>
                <c:pt idx="91">
                  <c:v>207</c:v>
                </c:pt>
                <c:pt idx="92">
                  <c:v>205</c:v>
                </c:pt>
                <c:pt idx="93">
                  <c:v>203</c:v>
                </c:pt>
                <c:pt idx="94">
                  <c:v>201</c:v>
                </c:pt>
                <c:pt idx="95">
                  <c:v>199</c:v>
                </c:pt>
                <c:pt idx="96">
                  <c:v>197</c:v>
                </c:pt>
                <c:pt idx="97">
                  <c:v>195</c:v>
                </c:pt>
                <c:pt idx="98">
                  <c:v>194</c:v>
                </c:pt>
                <c:pt idx="99">
                  <c:v>193</c:v>
                </c:pt>
                <c:pt idx="100">
                  <c:v>191</c:v>
                </c:pt>
                <c:pt idx="101">
                  <c:v>190</c:v>
                </c:pt>
                <c:pt idx="102">
                  <c:v>189</c:v>
                </c:pt>
                <c:pt idx="103">
                  <c:v>188</c:v>
                </c:pt>
                <c:pt idx="104">
                  <c:v>187</c:v>
                </c:pt>
                <c:pt idx="105">
                  <c:v>185</c:v>
                </c:pt>
                <c:pt idx="106">
                  <c:v>183</c:v>
                </c:pt>
                <c:pt idx="107">
                  <c:v>182</c:v>
                </c:pt>
                <c:pt idx="108">
                  <c:v>181</c:v>
                </c:pt>
                <c:pt idx="109">
                  <c:v>180</c:v>
                </c:pt>
                <c:pt idx="110">
                  <c:v>179</c:v>
                </c:pt>
                <c:pt idx="111">
                  <c:v>177</c:v>
                </c:pt>
                <c:pt idx="112">
                  <c:v>176</c:v>
                </c:pt>
                <c:pt idx="113">
                  <c:v>175</c:v>
                </c:pt>
                <c:pt idx="114">
                  <c:v>174</c:v>
                </c:pt>
                <c:pt idx="115">
                  <c:v>172</c:v>
                </c:pt>
                <c:pt idx="116">
                  <c:v>170</c:v>
                </c:pt>
                <c:pt idx="117">
                  <c:v>169</c:v>
                </c:pt>
                <c:pt idx="118">
                  <c:v>168</c:v>
                </c:pt>
                <c:pt idx="119">
                  <c:v>167</c:v>
                </c:pt>
                <c:pt idx="120">
                  <c:v>165</c:v>
                </c:pt>
                <c:pt idx="121">
                  <c:v>164</c:v>
                </c:pt>
                <c:pt idx="122">
                  <c:v>163</c:v>
                </c:pt>
                <c:pt idx="123">
                  <c:v>161</c:v>
                </c:pt>
                <c:pt idx="124">
                  <c:v>160</c:v>
                </c:pt>
                <c:pt idx="125">
                  <c:v>159</c:v>
                </c:pt>
                <c:pt idx="126">
                  <c:v>158</c:v>
                </c:pt>
                <c:pt idx="127">
                  <c:v>156</c:v>
                </c:pt>
                <c:pt idx="128">
                  <c:v>155</c:v>
                </c:pt>
                <c:pt idx="129">
                  <c:v>154</c:v>
                </c:pt>
                <c:pt idx="130">
                  <c:v>152</c:v>
                </c:pt>
                <c:pt idx="131">
                  <c:v>151</c:v>
                </c:pt>
                <c:pt idx="132">
                  <c:v>150</c:v>
                </c:pt>
                <c:pt idx="133">
                  <c:v>149</c:v>
                </c:pt>
                <c:pt idx="134">
                  <c:v>148</c:v>
                </c:pt>
                <c:pt idx="135">
                  <c:v>147</c:v>
                </c:pt>
                <c:pt idx="136">
                  <c:v>146</c:v>
                </c:pt>
                <c:pt idx="137">
                  <c:v>145</c:v>
                </c:pt>
                <c:pt idx="138">
                  <c:v>144</c:v>
                </c:pt>
                <c:pt idx="139">
                  <c:v>143</c:v>
                </c:pt>
                <c:pt idx="140">
                  <c:v>141</c:v>
                </c:pt>
                <c:pt idx="141">
                  <c:v>140</c:v>
                </c:pt>
                <c:pt idx="142">
                  <c:v>139</c:v>
                </c:pt>
                <c:pt idx="143">
                  <c:v>138</c:v>
                </c:pt>
                <c:pt idx="144">
                  <c:v>137</c:v>
                </c:pt>
                <c:pt idx="145">
                  <c:v>136</c:v>
                </c:pt>
                <c:pt idx="146">
                  <c:v>135</c:v>
                </c:pt>
                <c:pt idx="147">
                  <c:v>134</c:v>
                </c:pt>
                <c:pt idx="148">
                  <c:v>133</c:v>
                </c:pt>
                <c:pt idx="149">
                  <c:v>133</c:v>
                </c:pt>
                <c:pt idx="150">
                  <c:v>133</c:v>
                </c:pt>
                <c:pt idx="151">
                  <c:v>133</c:v>
                </c:pt>
                <c:pt idx="152">
                  <c:v>133</c:v>
                </c:pt>
                <c:pt idx="153">
                  <c:v>133</c:v>
                </c:pt>
                <c:pt idx="154">
                  <c:v>133</c:v>
                </c:pt>
                <c:pt idx="155">
                  <c:v>133</c:v>
                </c:pt>
                <c:pt idx="156">
                  <c:v>133</c:v>
                </c:pt>
                <c:pt idx="157">
                  <c:v>133</c:v>
                </c:pt>
                <c:pt idx="158">
                  <c:v>133</c:v>
                </c:pt>
                <c:pt idx="159">
                  <c:v>133</c:v>
                </c:pt>
                <c:pt idx="160">
                  <c:v>133</c:v>
                </c:pt>
                <c:pt idx="161">
                  <c:v>133</c:v>
                </c:pt>
                <c:pt idx="162">
                  <c:v>133</c:v>
                </c:pt>
                <c:pt idx="163">
                  <c:v>133</c:v>
                </c:pt>
                <c:pt idx="164">
                  <c:v>133</c:v>
                </c:pt>
                <c:pt idx="165">
                  <c:v>133</c:v>
                </c:pt>
                <c:pt idx="166">
                  <c:v>133</c:v>
                </c:pt>
                <c:pt idx="167">
                  <c:v>133</c:v>
                </c:pt>
                <c:pt idx="168">
                  <c:v>132</c:v>
                </c:pt>
                <c:pt idx="169">
                  <c:v>132</c:v>
                </c:pt>
                <c:pt idx="170">
                  <c:v>132</c:v>
                </c:pt>
                <c:pt idx="171">
                  <c:v>132</c:v>
                </c:pt>
                <c:pt idx="172">
                  <c:v>131</c:v>
                </c:pt>
                <c:pt idx="173">
                  <c:v>131</c:v>
                </c:pt>
                <c:pt idx="174">
                  <c:v>131</c:v>
                </c:pt>
                <c:pt idx="175">
                  <c:v>131</c:v>
                </c:pt>
                <c:pt idx="176">
                  <c:v>131</c:v>
                </c:pt>
                <c:pt idx="177">
                  <c:v>131</c:v>
                </c:pt>
                <c:pt idx="178">
                  <c:v>131</c:v>
                </c:pt>
                <c:pt idx="179">
                  <c:v>131</c:v>
                </c:pt>
                <c:pt idx="180">
                  <c:v>131</c:v>
                </c:pt>
                <c:pt idx="181">
                  <c:v>131</c:v>
                </c:pt>
                <c:pt idx="182">
                  <c:v>131</c:v>
                </c:pt>
                <c:pt idx="183">
                  <c:v>131</c:v>
                </c:pt>
                <c:pt idx="184">
                  <c:v>131</c:v>
                </c:pt>
                <c:pt idx="185">
                  <c:v>131</c:v>
                </c:pt>
                <c:pt idx="186">
                  <c:v>131</c:v>
                </c:pt>
                <c:pt idx="187">
                  <c:v>131</c:v>
                </c:pt>
                <c:pt idx="188">
                  <c:v>131</c:v>
                </c:pt>
                <c:pt idx="189">
                  <c:v>131</c:v>
                </c:pt>
                <c:pt idx="190">
                  <c:v>131</c:v>
                </c:pt>
                <c:pt idx="191">
                  <c:v>131</c:v>
                </c:pt>
                <c:pt idx="192">
                  <c:v>131</c:v>
                </c:pt>
                <c:pt idx="193">
                  <c:v>131</c:v>
                </c:pt>
                <c:pt idx="194">
                  <c:v>131</c:v>
                </c:pt>
                <c:pt idx="195">
                  <c:v>131</c:v>
                </c:pt>
                <c:pt idx="196">
                  <c:v>131</c:v>
                </c:pt>
                <c:pt idx="197">
                  <c:v>131</c:v>
                </c:pt>
                <c:pt idx="198">
                  <c:v>131</c:v>
                </c:pt>
                <c:pt idx="199">
                  <c:v>131</c:v>
                </c:pt>
                <c:pt idx="200">
                  <c:v>131</c:v>
                </c:pt>
                <c:pt idx="201">
                  <c:v>131</c:v>
                </c:pt>
                <c:pt idx="202">
                  <c:v>131</c:v>
                </c:pt>
                <c:pt idx="203">
                  <c:v>131</c:v>
                </c:pt>
                <c:pt idx="204">
                  <c:v>131</c:v>
                </c:pt>
                <c:pt idx="205">
                  <c:v>131</c:v>
                </c:pt>
                <c:pt idx="206">
                  <c:v>131</c:v>
                </c:pt>
                <c:pt idx="207">
                  <c:v>131</c:v>
                </c:pt>
                <c:pt idx="208">
                  <c:v>131</c:v>
                </c:pt>
                <c:pt idx="209">
                  <c:v>131</c:v>
                </c:pt>
                <c:pt idx="210">
                  <c:v>131</c:v>
                </c:pt>
                <c:pt idx="211">
                  <c:v>131</c:v>
                </c:pt>
                <c:pt idx="212">
                  <c:v>130</c:v>
                </c:pt>
                <c:pt idx="213">
                  <c:v>130</c:v>
                </c:pt>
                <c:pt idx="214">
                  <c:v>130</c:v>
                </c:pt>
                <c:pt idx="215">
                  <c:v>130</c:v>
                </c:pt>
                <c:pt idx="216">
                  <c:v>130</c:v>
                </c:pt>
                <c:pt idx="217">
                  <c:v>130</c:v>
                </c:pt>
                <c:pt idx="218">
                  <c:v>130</c:v>
                </c:pt>
                <c:pt idx="219">
                  <c:v>130</c:v>
                </c:pt>
                <c:pt idx="220">
                  <c:v>130</c:v>
                </c:pt>
                <c:pt idx="221">
                  <c:v>130</c:v>
                </c:pt>
                <c:pt idx="222">
                  <c:v>130</c:v>
                </c:pt>
                <c:pt idx="223">
                  <c:v>130</c:v>
                </c:pt>
                <c:pt idx="224">
                  <c:v>130</c:v>
                </c:pt>
                <c:pt idx="225">
                  <c:v>130</c:v>
                </c:pt>
                <c:pt idx="226">
                  <c:v>130</c:v>
                </c:pt>
                <c:pt idx="227">
                  <c:v>130</c:v>
                </c:pt>
                <c:pt idx="228">
                  <c:v>130</c:v>
                </c:pt>
                <c:pt idx="229">
                  <c:v>130</c:v>
                </c:pt>
                <c:pt idx="230">
                  <c:v>130</c:v>
                </c:pt>
                <c:pt idx="231">
                  <c:v>130</c:v>
                </c:pt>
                <c:pt idx="232">
                  <c:v>130</c:v>
                </c:pt>
                <c:pt idx="233">
                  <c:v>130</c:v>
                </c:pt>
                <c:pt idx="234">
                  <c:v>130</c:v>
                </c:pt>
                <c:pt idx="235">
                  <c:v>130</c:v>
                </c:pt>
                <c:pt idx="236">
                  <c:v>130</c:v>
                </c:pt>
                <c:pt idx="237">
                  <c:v>130</c:v>
                </c:pt>
                <c:pt idx="238">
                  <c:v>130</c:v>
                </c:pt>
                <c:pt idx="239">
                  <c:v>130</c:v>
                </c:pt>
                <c:pt idx="240">
                  <c:v>131</c:v>
                </c:pt>
                <c:pt idx="241">
                  <c:v>132</c:v>
                </c:pt>
                <c:pt idx="242">
                  <c:v>133</c:v>
                </c:pt>
                <c:pt idx="243">
                  <c:v>134</c:v>
                </c:pt>
                <c:pt idx="244">
                  <c:v>136</c:v>
                </c:pt>
                <c:pt idx="245">
                  <c:v>138</c:v>
                </c:pt>
                <c:pt idx="246">
                  <c:v>139</c:v>
                </c:pt>
                <c:pt idx="247">
                  <c:v>140</c:v>
                </c:pt>
                <c:pt idx="248">
                  <c:v>142</c:v>
                </c:pt>
                <c:pt idx="249">
                  <c:v>144</c:v>
                </c:pt>
                <c:pt idx="250">
                  <c:v>145</c:v>
                </c:pt>
                <c:pt idx="251">
                  <c:v>147</c:v>
                </c:pt>
                <c:pt idx="252">
                  <c:v>149</c:v>
                </c:pt>
                <c:pt idx="253">
                  <c:v>151</c:v>
                </c:pt>
                <c:pt idx="254">
                  <c:v>153</c:v>
                </c:pt>
                <c:pt idx="255">
                  <c:v>154</c:v>
                </c:pt>
                <c:pt idx="256">
                  <c:v>156</c:v>
                </c:pt>
                <c:pt idx="257">
                  <c:v>157</c:v>
                </c:pt>
                <c:pt idx="258">
                  <c:v>160</c:v>
                </c:pt>
                <c:pt idx="259">
                  <c:v>161</c:v>
                </c:pt>
                <c:pt idx="260">
                  <c:v>163</c:v>
                </c:pt>
                <c:pt idx="261">
                  <c:v>164</c:v>
                </c:pt>
                <c:pt idx="262">
                  <c:v>166</c:v>
                </c:pt>
                <c:pt idx="263">
                  <c:v>167</c:v>
                </c:pt>
                <c:pt idx="264">
                  <c:v>168</c:v>
                </c:pt>
                <c:pt idx="265">
                  <c:v>169</c:v>
                </c:pt>
                <c:pt idx="266">
                  <c:v>171</c:v>
                </c:pt>
                <c:pt idx="267">
                  <c:v>173</c:v>
                </c:pt>
                <c:pt idx="268">
                  <c:v>175</c:v>
                </c:pt>
                <c:pt idx="269">
                  <c:v>177</c:v>
                </c:pt>
                <c:pt idx="270">
                  <c:v>178</c:v>
                </c:pt>
                <c:pt idx="271">
                  <c:v>181</c:v>
                </c:pt>
                <c:pt idx="272">
                  <c:v>182</c:v>
                </c:pt>
                <c:pt idx="273">
                  <c:v>184</c:v>
                </c:pt>
                <c:pt idx="274">
                  <c:v>186</c:v>
                </c:pt>
                <c:pt idx="275">
                  <c:v>187</c:v>
                </c:pt>
                <c:pt idx="276">
                  <c:v>190</c:v>
                </c:pt>
                <c:pt idx="277">
                  <c:v>191</c:v>
                </c:pt>
                <c:pt idx="278">
                  <c:v>193</c:v>
                </c:pt>
                <c:pt idx="279">
                  <c:v>194</c:v>
                </c:pt>
                <c:pt idx="280">
                  <c:v>196</c:v>
                </c:pt>
                <c:pt idx="281">
                  <c:v>199</c:v>
                </c:pt>
                <c:pt idx="282">
                  <c:v>200</c:v>
                </c:pt>
                <c:pt idx="283">
                  <c:v>201</c:v>
                </c:pt>
                <c:pt idx="284">
                  <c:v>202</c:v>
                </c:pt>
                <c:pt idx="285">
                  <c:v>204</c:v>
                </c:pt>
                <c:pt idx="286">
                  <c:v>205</c:v>
                </c:pt>
                <c:pt idx="287">
                  <c:v>206</c:v>
                </c:pt>
                <c:pt idx="288">
                  <c:v>207</c:v>
                </c:pt>
                <c:pt idx="289">
                  <c:v>208</c:v>
                </c:pt>
                <c:pt idx="290">
                  <c:v>209</c:v>
                </c:pt>
                <c:pt idx="291">
                  <c:v>211</c:v>
                </c:pt>
                <c:pt idx="292">
                  <c:v>212</c:v>
                </c:pt>
                <c:pt idx="293">
                  <c:v>213</c:v>
                </c:pt>
                <c:pt idx="294">
                  <c:v>215</c:v>
                </c:pt>
                <c:pt idx="295">
                  <c:v>216</c:v>
                </c:pt>
                <c:pt idx="296">
                  <c:v>217</c:v>
                </c:pt>
                <c:pt idx="297">
                  <c:v>218</c:v>
                </c:pt>
                <c:pt idx="298">
                  <c:v>219</c:v>
                </c:pt>
                <c:pt idx="299">
                  <c:v>220</c:v>
                </c:pt>
                <c:pt idx="300">
                  <c:v>221</c:v>
                </c:pt>
                <c:pt idx="301">
                  <c:v>222</c:v>
                </c:pt>
                <c:pt idx="302">
                  <c:v>223</c:v>
                </c:pt>
                <c:pt idx="303">
                  <c:v>224</c:v>
                </c:pt>
                <c:pt idx="304">
                  <c:v>225</c:v>
                </c:pt>
                <c:pt idx="305">
                  <c:v>225</c:v>
                </c:pt>
                <c:pt idx="306">
                  <c:v>222</c:v>
                </c:pt>
                <c:pt idx="307">
                  <c:v>220</c:v>
                </c:pt>
                <c:pt idx="308">
                  <c:v>218</c:v>
                </c:pt>
                <c:pt idx="309">
                  <c:v>216</c:v>
                </c:pt>
                <c:pt idx="310">
                  <c:v>213</c:v>
                </c:pt>
                <c:pt idx="311">
                  <c:v>210</c:v>
                </c:pt>
                <c:pt idx="312">
                  <c:v>208</c:v>
                </c:pt>
                <c:pt idx="313">
                  <c:v>206</c:v>
                </c:pt>
                <c:pt idx="314">
                  <c:v>203</c:v>
                </c:pt>
                <c:pt idx="315">
                  <c:v>200</c:v>
                </c:pt>
                <c:pt idx="316">
                  <c:v>197</c:v>
                </c:pt>
                <c:pt idx="317">
                  <c:v>195</c:v>
                </c:pt>
                <c:pt idx="318">
                  <c:v>193</c:v>
                </c:pt>
                <c:pt idx="319">
                  <c:v>191</c:v>
                </c:pt>
                <c:pt idx="320">
                  <c:v>189</c:v>
                </c:pt>
                <c:pt idx="321">
                  <c:v>186</c:v>
                </c:pt>
                <c:pt idx="322">
                  <c:v>184</c:v>
                </c:pt>
                <c:pt idx="323">
                  <c:v>182</c:v>
                </c:pt>
                <c:pt idx="324">
                  <c:v>181</c:v>
                </c:pt>
                <c:pt idx="325">
                  <c:v>179</c:v>
                </c:pt>
                <c:pt idx="326">
                  <c:v>177</c:v>
                </c:pt>
                <c:pt idx="327">
                  <c:v>175</c:v>
                </c:pt>
                <c:pt idx="328">
                  <c:v>174</c:v>
                </c:pt>
                <c:pt idx="329">
                  <c:v>172</c:v>
                </c:pt>
                <c:pt idx="330">
                  <c:v>171</c:v>
                </c:pt>
                <c:pt idx="331">
                  <c:v>169</c:v>
                </c:pt>
                <c:pt idx="332">
                  <c:v>168</c:v>
                </c:pt>
                <c:pt idx="333">
                  <c:v>166</c:v>
                </c:pt>
                <c:pt idx="334">
                  <c:v>165</c:v>
                </c:pt>
                <c:pt idx="335">
                  <c:v>163</c:v>
                </c:pt>
                <c:pt idx="336">
                  <c:v>162</c:v>
                </c:pt>
                <c:pt idx="337">
                  <c:v>161</c:v>
                </c:pt>
                <c:pt idx="338">
                  <c:v>159</c:v>
                </c:pt>
                <c:pt idx="339">
                  <c:v>158</c:v>
                </c:pt>
                <c:pt idx="340">
                  <c:v>157</c:v>
                </c:pt>
                <c:pt idx="341">
                  <c:v>156</c:v>
                </c:pt>
                <c:pt idx="342">
                  <c:v>154</c:v>
                </c:pt>
                <c:pt idx="343">
                  <c:v>153</c:v>
                </c:pt>
                <c:pt idx="344">
                  <c:v>151</c:v>
                </c:pt>
                <c:pt idx="345">
                  <c:v>150</c:v>
                </c:pt>
                <c:pt idx="346">
                  <c:v>148</c:v>
                </c:pt>
                <c:pt idx="347">
                  <c:v>146</c:v>
                </c:pt>
                <c:pt idx="348">
                  <c:v>145</c:v>
                </c:pt>
                <c:pt idx="349">
                  <c:v>143</c:v>
                </c:pt>
                <c:pt idx="350">
                  <c:v>142</c:v>
                </c:pt>
                <c:pt idx="351">
                  <c:v>141</c:v>
                </c:pt>
                <c:pt idx="352">
                  <c:v>140</c:v>
                </c:pt>
                <c:pt idx="353">
                  <c:v>139</c:v>
                </c:pt>
                <c:pt idx="354">
                  <c:v>137</c:v>
                </c:pt>
                <c:pt idx="355">
                  <c:v>136</c:v>
                </c:pt>
                <c:pt idx="356">
                  <c:v>135</c:v>
                </c:pt>
                <c:pt idx="357">
                  <c:v>134</c:v>
                </c:pt>
                <c:pt idx="358">
                  <c:v>133</c:v>
                </c:pt>
                <c:pt idx="359">
                  <c:v>132</c:v>
                </c:pt>
                <c:pt idx="360">
                  <c:v>132</c:v>
                </c:pt>
                <c:pt idx="361">
                  <c:v>132</c:v>
                </c:pt>
                <c:pt idx="362">
                  <c:v>132</c:v>
                </c:pt>
                <c:pt idx="363">
                  <c:v>132</c:v>
                </c:pt>
                <c:pt idx="364">
                  <c:v>132</c:v>
                </c:pt>
                <c:pt idx="365">
                  <c:v>132</c:v>
                </c:pt>
                <c:pt idx="366">
                  <c:v>132</c:v>
                </c:pt>
                <c:pt idx="367">
                  <c:v>132</c:v>
                </c:pt>
                <c:pt idx="368">
                  <c:v>132</c:v>
                </c:pt>
                <c:pt idx="369">
                  <c:v>132</c:v>
                </c:pt>
                <c:pt idx="370">
                  <c:v>132</c:v>
                </c:pt>
                <c:pt idx="371">
                  <c:v>132</c:v>
                </c:pt>
                <c:pt idx="372">
                  <c:v>132</c:v>
                </c:pt>
                <c:pt idx="373">
                  <c:v>132</c:v>
                </c:pt>
                <c:pt idx="374">
                  <c:v>132</c:v>
                </c:pt>
                <c:pt idx="375">
                  <c:v>132</c:v>
                </c:pt>
                <c:pt idx="376">
                  <c:v>132</c:v>
                </c:pt>
                <c:pt idx="377">
                  <c:v>132</c:v>
                </c:pt>
                <c:pt idx="378">
                  <c:v>132</c:v>
                </c:pt>
                <c:pt idx="379">
                  <c:v>132</c:v>
                </c:pt>
                <c:pt idx="380">
                  <c:v>132</c:v>
                </c:pt>
                <c:pt idx="381">
                  <c:v>132</c:v>
                </c:pt>
                <c:pt idx="382">
                  <c:v>132</c:v>
                </c:pt>
                <c:pt idx="383">
                  <c:v>132</c:v>
                </c:pt>
                <c:pt idx="384">
                  <c:v>131</c:v>
                </c:pt>
                <c:pt idx="385">
                  <c:v>131</c:v>
                </c:pt>
                <c:pt idx="386">
                  <c:v>131</c:v>
                </c:pt>
                <c:pt idx="387">
                  <c:v>131</c:v>
                </c:pt>
                <c:pt idx="388">
                  <c:v>131</c:v>
                </c:pt>
                <c:pt idx="389">
                  <c:v>131</c:v>
                </c:pt>
                <c:pt idx="390">
                  <c:v>131</c:v>
                </c:pt>
                <c:pt idx="391">
                  <c:v>131</c:v>
                </c:pt>
                <c:pt idx="392">
                  <c:v>131</c:v>
                </c:pt>
                <c:pt idx="393">
                  <c:v>130</c:v>
                </c:pt>
                <c:pt idx="394">
                  <c:v>130</c:v>
                </c:pt>
                <c:pt idx="395">
                  <c:v>130</c:v>
                </c:pt>
                <c:pt idx="396">
                  <c:v>130</c:v>
                </c:pt>
                <c:pt idx="397">
                  <c:v>130</c:v>
                </c:pt>
                <c:pt idx="398">
                  <c:v>130</c:v>
                </c:pt>
                <c:pt idx="399">
                  <c:v>130</c:v>
                </c:pt>
                <c:pt idx="400">
                  <c:v>130</c:v>
                </c:pt>
                <c:pt idx="401">
                  <c:v>130</c:v>
                </c:pt>
                <c:pt idx="402">
                  <c:v>130</c:v>
                </c:pt>
                <c:pt idx="403">
                  <c:v>130</c:v>
                </c:pt>
                <c:pt idx="404">
                  <c:v>130</c:v>
                </c:pt>
                <c:pt idx="405">
                  <c:v>130</c:v>
                </c:pt>
                <c:pt idx="406">
                  <c:v>130</c:v>
                </c:pt>
                <c:pt idx="407">
                  <c:v>130</c:v>
                </c:pt>
                <c:pt idx="408">
                  <c:v>130</c:v>
                </c:pt>
                <c:pt idx="409">
                  <c:v>130</c:v>
                </c:pt>
                <c:pt idx="410">
                  <c:v>129</c:v>
                </c:pt>
                <c:pt idx="411">
                  <c:v>129</c:v>
                </c:pt>
                <c:pt idx="412">
                  <c:v>129</c:v>
                </c:pt>
                <c:pt idx="413">
                  <c:v>129</c:v>
                </c:pt>
                <c:pt idx="414">
                  <c:v>129</c:v>
                </c:pt>
                <c:pt idx="415">
                  <c:v>129</c:v>
                </c:pt>
                <c:pt idx="416">
                  <c:v>129</c:v>
                </c:pt>
                <c:pt idx="417">
                  <c:v>129</c:v>
                </c:pt>
                <c:pt idx="418">
                  <c:v>129</c:v>
                </c:pt>
                <c:pt idx="419">
                  <c:v>129</c:v>
                </c:pt>
                <c:pt idx="420">
                  <c:v>129</c:v>
                </c:pt>
                <c:pt idx="421">
                  <c:v>129</c:v>
                </c:pt>
                <c:pt idx="422">
                  <c:v>129</c:v>
                </c:pt>
                <c:pt idx="423">
                  <c:v>129</c:v>
                </c:pt>
                <c:pt idx="424">
                  <c:v>129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0142976"/>
        <c:axId val="150159360"/>
      </c:lineChart>
      <c:catAx>
        <c:axId val="150142976"/>
        <c:scaling>
          <c:orientation val="minMax"/>
        </c:scaling>
        <c:delete val="0"/>
        <c:axPos val="b"/>
        <c:majorTickMark val="none"/>
        <c:minorTickMark val="none"/>
        <c:tickLblPos val="nextTo"/>
        <c:crossAx val="150159360"/>
        <c:crosses val="autoZero"/>
        <c:auto val="1"/>
        <c:lblAlgn val="ctr"/>
        <c:lblOffset val="100"/>
        <c:noMultiLvlLbl val="0"/>
      </c:catAx>
      <c:valAx>
        <c:axId val="1501593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15014297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1000" b="1" i="0" baseline="0" dirty="0" smtClean="0">
                <a:effectLst/>
              </a:rPr>
              <a:t>Sequence data of</a:t>
            </a:r>
            <a:r>
              <a:rPr lang="ja-JP" sz="1000" b="1" i="0" baseline="0" dirty="0" smtClean="0">
                <a:effectLst/>
              </a:rPr>
              <a:t> </a:t>
            </a:r>
            <a:r>
              <a:rPr lang="en-US" sz="1000" b="1" i="0" baseline="0" dirty="0" smtClean="0">
                <a:effectLst/>
              </a:rPr>
              <a:t>table gesture after normalized</a:t>
            </a:r>
            <a:endParaRPr lang="en-GB" sz="1000" dirty="0">
              <a:effectLst/>
            </a:endParaRPr>
          </a:p>
        </c:rich>
      </c:tx>
      <c:layout>
        <c:manualLayout>
          <c:xMode val="edge"/>
          <c:yMode val="edge"/>
          <c:x val="0.14771649028736167"/>
          <c:y val="2.9024093425585765E-2"/>
        </c:manualLayout>
      </c:layout>
      <c:overlay val="1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Sheet1!$W$2</c:f>
              <c:strCache>
                <c:ptCount val="1"/>
                <c:pt idx="0">
                  <c:v>X</c:v>
                </c:pt>
              </c:strCache>
            </c:strRef>
          </c:tx>
          <c:marker>
            <c:symbol val="none"/>
          </c:marker>
          <c:val>
            <c:numRef>
              <c:f>Sheet1!$W$3:$W$427</c:f>
              <c:numCache>
                <c:formatCode>General</c:formatCode>
                <c:ptCount val="425"/>
                <c:pt idx="0">
                  <c:v>-1.9945507390149688</c:v>
                </c:pt>
                <c:pt idx="1">
                  <c:v>-1.982798731361098</c:v>
                </c:pt>
                <c:pt idx="2">
                  <c:v>-1.9592947160533563</c:v>
                </c:pt>
                <c:pt idx="3">
                  <c:v>-1.9240386930917435</c:v>
                </c:pt>
                <c:pt idx="4">
                  <c:v>-1.8887826701301309</c:v>
                </c:pt>
                <c:pt idx="5">
                  <c:v>-1.865278654822389</c:v>
                </c:pt>
                <c:pt idx="6">
                  <c:v>-1.8417746395146473</c:v>
                </c:pt>
                <c:pt idx="7">
                  <c:v>-1.8065186166033511</c:v>
                </c:pt>
                <c:pt idx="8">
                  <c:v>-1.7712625936407564</c:v>
                </c:pt>
                <c:pt idx="9">
                  <c:v>-1.7242545630239634</c:v>
                </c:pt>
                <c:pt idx="10">
                  <c:v>-1.6654945247529724</c:v>
                </c:pt>
                <c:pt idx="11">
                  <c:v>-1.6184864941361794</c:v>
                </c:pt>
                <c:pt idx="12">
                  <c:v>-1.5832304711735847</c:v>
                </c:pt>
                <c:pt idx="13">
                  <c:v>-1.5244704329025938</c:v>
                </c:pt>
                <c:pt idx="14">
                  <c:v>-1.4657103946316026</c:v>
                </c:pt>
                <c:pt idx="15">
                  <c:v>-1.4304543716690079</c:v>
                </c:pt>
                <c:pt idx="16">
                  <c:v>-1.4069503563606114</c:v>
                </c:pt>
                <c:pt idx="17">
                  <c:v>-1.3834463410522151</c:v>
                </c:pt>
                <c:pt idx="18">
                  <c:v>-1.3599423257438186</c:v>
                </c:pt>
                <c:pt idx="19">
                  <c:v>-1.3481903180896204</c:v>
                </c:pt>
                <c:pt idx="20">
                  <c:v>-1.3246863027812239</c:v>
                </c:pt>
                <c:pt idx="21">
                  <c:v>-1.3129342951270258</c:v>
                </c:pt>
                <c:pt idx="22">
                  <c:v>-1.2894302798186292</c:v>
                </c:pt>
                <c:pt idx="23">
                  <c:v>-1.2776782721644309</c:v>
                </c:pt>
                <c:pt idx="24">
                  <c:v>-1.2541742568560346</c:v>
                </c:pt>
                <c:pt idx="25">
                  <c:v>-1.2424222492018362</c:v>
                </c:pt>
                <c:pt idx="26">
                  <c:v>-1.230670241547638</c:v>
                </c:pt>
                <c:pt idx="27">
                  <c:v>-1.2189182338934399</c:v>
                </c:pt>
                <c:pt idx="28">
                  <c:v>-1.2071662262392415</c:v>
                </c:pt>
                <c:pt idx="29">
                  <c:v>-1.1954142185850434</c:v>
                </c:pt>
                <c:pt idx="30">
                  <c:v>-1.1719102032766469</c:v>
                </c:pt>
                <c:pt idx="31">
                  <c:v>-1.1601581956224487</c:v>
                </c:pt>
                <c:pt idx="32">
                  <c:v>-1.1484061879682506</c:v>
                </c:pt>
                <c:pt idx="33">
                  <c:v>-1.1366541803140522</c:v>
                </c:pt>
                <c:pt idx="34">
                  <c:v>-1.124902172659854</c:v>
                </c:pt>
                <c:pt idx="35">
                  <c:v>-1.1131501650056559</c:v>
                </c:pt>
                <c:pt idx="36">
                  <c:v>-1.0896461496972594</c:v>
                </c:pt>
                <c:pt idx="37">
                  <c:v>-1.0778941420430612</c:v>
                </c:pt>
                <c:pt idx="38">
                  <c:v>-1.0661421343888628</c:v>
                </c:pt>
                <c:pt idx="39">
                  <c:v>-1.0661421343888628</c:v>
                </c:pt>
                <c:pt idx="40">
                  <c:v>-1.0661421343888628</c:v>
                </c:pt>
                <c:pt idx="41">
                  <c:v>-1.0661421343888628</c:v>
                </c:pt>
                <c:pt idx="42">
                  <c:v>-1.0661421343888628</c:v>
                </c:pt>
                <c:pt idx="43">
                  <c:v>-1.0661421343888628</c:v>
                </c:pt>
                <c:pt idx="44">
                  <c:v>-1.0661421343888628</c:v>
                </c:pt>
                <c:pt idx="45">
                  <c:v>-1.0661421343888628</c:v>
                </c:pt>
                <c:pt idx="46">
                  <c:v>-1.0661421343888628</c:v>
                </c:pt>
                <c:pt idx="47">
                  <c:v>-1.0661421343888628</c:v>
                </c:pt>
                <c:pt idx="48">
                  <c:v>-1.0661421343888628</c:v>
                </c:pt>
                <c:pt idx="49">
                  <c:v>-1.0778941420430612</c:v>
                </c:pt>
                <c:pt idx="50">
                  <c:v>-1.0778941420430612</c:v>
                </c:pt>
                <c:pt idx="51">
                  <c:v>-1.0778941420430612</c:v>
                </c:pt>
                <c:pt idx="52">
                  <c:v>-1.0778941420430612</c:v>
                </c:pt>
                <c:pt idx="53">
                  <c:v>-1.0778941420430612</c:v>
                </c:pt>
                <c:pt idx="54">
                  <c:v>-1.0778941420430612</c:v>
                </c:pt>
                <c:pt idx="55">
                  <c:v>-1.0778941420430612</c:v>
                </c:pt>
                <c:pt idx="56">
                  <c:v>-1.0778941420430612</c:v>
                </c:pt>
                <c:pt idx="57">
                  <c:v>-1.0778941420430612</c:v>
                </c:pt>
                <c:pt idx="58">
                  <c:v>-1.0778941420430612</c:v>
                </c:pt>
                <c:pt idx="59">
                  <c:v>-1.0896461496972594</c:v>
                </c:pt>
                <c:pt idx="60">
                  <c:v>-1.0896461496972594</c:v>
                </c:pt>
                <c:pt idx="61">
                  <c:v>-1.0896461496972594</c:v>
                </c:pt>
                <c:pt idx="62">
                  <c:v>-1.1013981573514575</c:v>
                </c:pt>
                <c:pt idx="63">
                  <c:v>-1.1013981573514575</c:v>
                </c:pt>
                <c:pt idx="64">
                  <c:v>-1.1013981573514575</c:v>
                </c:pt>
                <c:pt idx="65">
                  <c:v>-1.1013981573514575</c:v>
                </c:pt>
                <c:pt idx="66">
                  <c:v>-1.1013981573514575</c:v>
                </c:pt>
                <c:pt idx="67">
                  <c:v>-1.1131501650056559</c:v>
                </c:pt>
                <c:pt idx="68">
                  <c:v>-1.1131501650056559</c:v>
                </c:pt>
                <c:pt idx="69">
                  <c:v>-1.1131501650056559</c:v>
                </c:pt>
                <c:pt idx="70">
                  <c:v>-1.1131501650056559</c:v>
                </c:pt>
                <c:pt idx="71">
                  <c:v>-1.1131501650056559</c:v>
                </c:pt>
                <c:pt idx="72">
                  <c:v>-1.1131501650056559</c:v>
                </c:pt>
                <c:pt idx="73">
                  <c:v>-1.1131501650056559</c:v>
                </c:pt>
                <c:pt idx="74">
                  <c:v>-1.1131501650056559</c:v>
                </c:pt>
                <c:pt idx="75">
                  <c:v>-1.1131501650056559</c:v>
                </c:pt>
                <c:pt idx="76">
                  <c:v>-1.1131501650056559</c:v>
                </c:pt>
                <c:pt idx="77">
                  <c:v>-1.1131501650056559</c:v>
                </c:pt>
                <c:pt idx="78">
                  <c:v>-1.1131501650056559</c:v>
                </c:pt>
                <c:pt idx="79">
                  <c:v>-1.1131501650056559</c:v>
                </c:pt>
                <c:pt idx="80">
                  <c:v>-1.1131501650056559</c:v>
                </c:pt>
                <c:pt idx="81">
                  <c:v>-1.1131501650056559</c:v>
                </c:pt>
                <c:pt idx="82">
                  <c:v>-1.1013981573514575</c:v>
                </c:pt>
                <c:pt idx="83">
                  <c:v>-1.1013981573514575</c:v>
                </c:pt>
                <c:pt idx="84">
                  <c:v>-1.0896461496972594</c:v>
                </c:pt>
                <c:pt idx="85">
                  <c:v>-1.0778941420430612</c:v>
                </c:pt>
                <c:pt idx="86">
                  <c:v>-1.0661421343888628</c:v>
                </c:pt>
                <c:pt idx="87">
                  <c:v>-1.0661421343888628</c:v>
                </c:pt>
                <c:pt idx="88">
                  <c:v>-1.0661421343888628</c:v>
                </c:pt>
                <c:pt idx="89">
                  <c:v>-1.0543901267346647</c:v>
                </c:pt>
                <c:pt idx="90">
                  <c:v>-1.0543901267346647</c:v>
                </c:pt>
                <c:pt idx="91">
                  <c:v>-1.0543901267346647</c:v>
                </c:pt>
                <c:pt idx="92">
                  <c:v>-1.0543901267346647</c:v>
                </c:pt>
                <c:pt idx="93">
                  <c:v>-1.0543901267346647</c:v>
                </c:pt>
                <c:pt idx="94">
                  <c:v>-1.0543901267346647</c:v>
                </c:pt>
                <c:pt idx="95">
                  <c:v>-1.0543901267346647</c:v>
                </c:pt>
                <c:pt idx="96">
                  <c:v>-1.0426381190804666</c:v>
                </c:pt>
                <c:pt idx="97">
                  <c:v>-1.0426381190804666</c:v>
                </c:pt>
                <c:pt idx="98">
                  <c:v>-1.0426381190804666</c:v>
                </c:pt>
                <c:pt idx="99">
                  <c:v>-1.0426381190804666</c:v>
                </c:pt>
                <c:pt idx="100">
                  <c:v>-1.0426381190804666</c:v>
                </c:pt>
                <c:pt idx="101">
                  <c:v>-1.0426381190804666</c:v>
                </c:pt>
                <c:pt idx="102">
                  <c:v>-1.0426381190804666</c:v>
                </c:pt>
                <c:pt idx="103">
                  <c:v>-1.0426381190804666</c:v>
                </c:pt>
                <c:pt idx="104">
                  <c:v>-1.0426381190804666</c:v>
                </c:pt>
                <c:pt idx="105">
                  <c:v>-1.0426381190804666</c:v>
                </c:pt>
                <c:pt idx="106">
                  <c:v>-1.0426381190804666</c:v>
                </c:pt>
                <c:pt idx="107">
                  <c:v>-1.0426381190804666</c:v>
                </c:pt>
                <c:pt idx="108">
                  <c:v>-1.0426381190804666</c:v>
                </c:pt>
                <c:pt idx="109">
                  <c:v>-1.0426381190804666</c:v>
                </c:pt>
                <c:pt idx="110">
                  <c:v>-1.0426381190804666</c:v>
                </c:pt>
                <c:pt idx="111">
                  <c:v>-1.0426381190804666</c:v>
                </c:pt>
                <c:pt idx="112">
                  <c:v>-1.0426381190804666</c:v>
                </c:pt>
                <c:pt idx="113">
                  <c:v>-1.0426381190804666</c:v>
                </c:pt>
                <c:pt idx="114">
                  <c:v>-1.0426381190804666</c:v>
                </c:pt>
                <c:pt idx="115">
                  <c:v>-1.0426381190804666</c:v>
                </c:pt>
                <c:pt idx="116">
                  <c:v>-1.0426381190804666</c:v>
                </c:pt>
                <c:pt idx="117">
                  <c:v>-1.0426381190804666</c:v>
                </c:pt>
                <c:pt idx="118">
                  <c:v>-1.0426381190804666</c:v>
                </c:pt>
                <c:pt idx="119">
                  <c:v>-1.0426381190804666</c:v>
                </c:pt>
                <c:pt idx="120">
                  <c:v>-1.0426381190804666</c:v>
                </c:pt>
                <c:pt idx="121">
                  <c:v>-1.0426381190804666</c:v>
                </c:pt>
                <c:pt idx="122">
                  <c:v>-1.0426381190804666</c:v>
                </c:pt>
                <c:pt idx="123">
                  <c:v>-1.0426381190804666</c:v>
                </c:pt>
                <c:pt idx="124">
                  <c:v>-1.0426381190804666</c:v>
                </c:pt>
                <c:pt idx="125">
                  <c:v>-1.0426381190804666</c:v>
                </c:pt>
                <c:pt idx="126">
                  <c:v>-1.0426381190804666</c:v>
                </c:pt>
                <c:pt idx="127">
                  <c:v>-1.0426381190804666</c:v>
                </c:pt>
                <c:pt idx="128">
                  <c:v>-1.0426381190804666</c:v>
                </c:pt>
                <c:pt idx="129">
                  <c:v>-1.0426381190804666</c:v>
                </c:pt>
                <c:pt idx="130">
                  <c:v>-1.0426381190804666</c:v>
                </c:pt>
                <c:pt idx="131">
                  <c:v>-1.0426381190804666</c:v>
                </c:pt>
                <c:pt idx="132">
                  <c:v>-1.0426381190804666</c:v>
                </c:pt>
                <c:pt idx="133">
                  <c:v>-1.0426381190804666</c:v>
                </c:pt>
                <c:pt idx="134">
                  <c:v>-1.0426381190804666</c:v>
                </c:pt>
                <c:pt idx="135">
                  <c:v>-1.0426381190804666</c:v>
                </c:pt>
                <c:pt idx="136">
                  <c:v>-1.0426381190804666</c:v>
                </c:pt>
                <c:pt idx="137">
                  <c:v>-1.0426381190804666</c:v>
                </c:pt>
                <c:pt idx="138">
                  <c:v>-1.0426381190804666</c:v>
                </c:pt>
                <c:pt idx="139">
                  <c:v>-1.0543901267346647</c:v>
                </c:pt>
                <c:pt idx="140">
                  <c:v>-1.0543901267346647</c:v>
                </c:pt>
                <c:pt idx="141">
                  <c:v>-1.0543901267346647</c:v>
                </c:pt>
                <c:pt idx="142">
                  <c:v>-1.0543901267346647</c:v>
                </c:pt>
                <c:pt idx="143">
                  <c:v>-1.0543901267346647</c:v>
                </c:pt>
                <c:pt idx="144">
                  <c:v>-1.0543901267346647</c:v>
                </c:pt>
                <c:pt idx="145">
                  <c:v>-1.0543901267346647</c:v>
                </c:pt>
                <c:pt idx="146">
                  <c:v>-1.0543901267346647</c:v>
                </c:pt>
                <c:pt idx="147">
                  <c:v>-1.0543901267346647</c:v>
                </c:pt>
                <c:pt idx="148">
                  <c:v>-1.0543901267346647</c:v>
                </c:pt>
                <c:pt idx="149">
                  <c:v>-1.0426381190804666</c:v>
                </c:pt>
                <c:pt idx="150">
                  <c:v>-1.01913410377207</c:v>
                </c:pt>
                <c:pt idx="151">
                  <c:v>-0.99563008846367362</c:v>
                </c:pt>
                <c:pt idx="152">
                  <c:v>-0.9721260731552771</c:v>
                </c:pt>
                <c:pt idx="153">
                  <c:v>-0.9486220578468807</c:v>
                </c:pt>
                <c:pt idx="154">
                  <c:v>-0.91336603488428603</c:v>
                </c:pt>
                <c:pt idx="155">
                  <c:v>-0.88986201957588951</c:v>
                </c:pt>
                <c:pt idx="156">
                  <c:v>-0.85460599661329484</c:v>
                </c:pt>
                <c:pt idx="157">
                  <c:v>-0.83110198130489843</c:v>
                </c:pt>
                <c:pt idx="158">
                  <c:v>-0.79584595834230376</c:v>
                </c:pt>
                <c:pt idx="159">
                  <c:v>-0.77234194303390735</c:v>
                </c:pt>
                <c:pt idx="160">
                  <c:v>-0.73708592007131268</c:v>
                </c:pt>
                <c:pt idx="161">
                  <c:v>-0.71358190476291616</c:v>
                </c:pt>
                <c:pt idx="162">
                  <c:v>-0.6783258818003215</c:v>
                </c:pt>
                <c:pt idx="163">
                  <c:v>-0.64306985883772683</c:v>
                </c:pt>
                <c:pt idx="164">
                  <c:v>-0.60781383587513216</c:v>
                </c:pt>
                <c:pt idx="165">
                  <c:v>-0.57255781291253749</c:v>
                </c:pt>
                <c:pt idx="166">
                  <c:v>-0.53730178994994282</c:v>
                </c:pt>
                <c:pt idx="167">
                  <c:v>-0.51379777464154641</c:v>
                </c:pt>
                <c:pt idx="168">
                  <c:v>-0.47854175167895169</c:v>
                </c:pt>
                <c:pt idx="169">
                  <c:v>-0.44328572871635702</c:v>
                </c:pt>
                <c:pt idx="170">
                  <c:v>-0.40802970575376235</c:v>
                </c:pt>
                <c:pt idx="171">
                  <c:v>-0.38452569044536589</c:v>
                </c:pt>
                <c:pt idx="172">
                  <c:v>-0.36102167513696942</c:v>
                </c:pt>
                <c:pt idx="173">
                  <c:v>-0.33751765982857301</c:v>
                </c:pt>
                <c:pt idx="174">
                  <c:v>-0.31401364452017655</c:v>
                </c:pt>
                <c:pt idx="175">
                  <c:v>-0.29050962921178008</c:v>
                </c:pt>
                <c:pt idx="176">
                  <c:v>-0.26700561390338368</c:v>
                </c:pt>
                <c:pt idx="177">
                  <c:v>-0.24350159859498721</c:v>
                </c:pt>
                <c:pt idx="178">
                  <c:v>-0.23174959094078898</c:v>
                </c:pt>
                <c:pt idx="179">
                  <c:v>-0.20824557563239252</c:v>
                </c:pt>
                <c:pt idx="180">
                  <c:v>-0.18474156032399608</c:v>
                </c:pt>
                <c:pt idx="181">
                  <c:v>-0.16123754501559964</c:v>
                </c:pt>
                <c:pt idx="182">
                  <c:v>-0.14948553736140141</c:v>
                </c:pt>
                <c:pt idx="183">
                  <c:v>-0.12598152205300495</c:v>
                </c:pt>
                <c:pt idx="184">
                  <c:v>-0.10247750674460851</c:v>
                </c:pt>
                <c:pt idx="185">
                  <c:v>-7.8973491436212059E-2</c:v>
                </c:pt>
                <c:pt idx="186">
                  <c:v>-5.5469476127815609E-2</c:v>
                </c:pt>
                <c:pt idx="187">
                  <c:v>-4.3717468473617384E-2</c:v>
                </c:pt>
                <c:pt idx="188">
                  <c:v>-2.0213453165220933E-2</c:v>
                </c:pt>
                <c:pt idx="189">
                  <c:v>-8.4614455110227083E-3</c:v>
                </c:pt>
                <c:pt idx="190">
                  <c:v>3.2905621431755161E-3</c:v>
                </c:pt>
                <c:pt idx="191">
                  <c:v>2.6794577451571967E-2</c:v>
                </c:pt>
                <c:pt idx="192">
                  <c:v>3.8546585105770192E-2</c:v>
                </c:pt>
                <c:pt idx="193">
                  <c:v>6.2050600414166643E-2</c:v>
                </c:pt>
                <c:pt idx="194">
                  <c:v>7.3802608068364861E-2</c:v>
                </c:pt>
                <c:pt idx="195">
                  <c:v>8.5554615722563093E-2</c:v>
                </c:pt>
                <c:pt idx="196">
                  <c:v>9.7306623376761311E-2</c:v>
                </c:pt>
                <c:pt idx="197">
                  <c:v>0.12081063868515776</c:v>
                </c:pt>
                <c:pt idx="198">
                  <c:v>0.13256264633935599</c:v>
                </c:pt>
                <c:pt idx="199">
                  <c:v>0.14431465399355423</c:v>
                </c:pt>
                <c:pt idx="200">
                  <c:v>0.15606666164775243</c:v>
                </c:pt>
                <c:pt idx="201">
                  <c:v>0.16781866930195066</c:v>
                </c:pt>
                <c:pt idx="202">
                  <c:v>0.17957067695614889</c:v>
                </c:pt>
                <c:pt idx="203">
                  <c:v>0.20307469226454533</c:v>
                </c:pt>
                <c:pt idx="204">
                  <c:v>0.21482669991874356</c:v>
                </c:pt>
                <c:pt idx="205">
                  <c:v>0.23833071522714</c:v>
                </c:pt>
                <c:pt idx="206">
                  <c:v>0.25008272288133826</c:v>
                </c:pt>
                <c:pt idx="207">
                  <c:v>0.26183473053553646</c:v>
                </c:pt>
                <c:pt idx="208">
                  <c:v>0.27358673818973467</c:v>
                </c:pt>
                <c:pt idx="209">
                  <c:v>0.29709075349813113</c:v>
                </c:pt>
                <c:pt idx="210">
                  <c:v>0.30884276115232934</c:v>
                </c:pt>
                <c:pt idx="211">
                  <c:v>0.3205947688065276</c:v>
                </c:pt>
                <c:pt idx="212">
                  <c:v>0.34409878411492401</c:v>
                </c:pt>
                <c:pt idx="213">
                  <c:v>0.35585079176912227</c:v>
                </c:pt>
                <c:pt idx="214">
                  <c:v>0.36760279942332047</c:v>
                </c:pt>
                <c:pt idx="215">
                  <c:v>0.37935480707751873</c:v>
                </c:pt>
                <c:pt idx="216">
                  <c:v>0.39110681473171693</c:v>
                </c:pt>
                <c:pt idx="217">
                  <c:v>0.4146108300401134</c:v>
                </c:pt>
                <c:pt idx="218">
                  <c:v>0.4263628376943116</c:v>
                </c:pt>
                <c:pt idx="219">
                  <c:v>0.43811484534850981</c:v>
                </c:pt>
                <c:pt idx="220">
                  <c:v>0.44986685300270807</c:v>
                </c:pt>
                <c:pt idx="221">
                  <c:v>0.46161886065690627</c:v>
                </c:pt>
                <c:pt idx="222">
                  <c:v>0.47337086831110448</c:v>
                </c:pt>
                <c:pt idx="223">
                  <c:v>0.48512287596530274</c:v>
                </c:pt>
                <c:pt idx="224">
                  <c:v>0.49687488361950094</c:v>
                </c:pt>
                <c:pt idx="225">
                  <c:v>0.5086268912736992</c:v>
                </c:pt>
                <c:pt idx="226">
                  <c:v>0.53213090658209561</c:v>
                </c:pt>
                <c:pt idx="227">
                  <c:v>0.54388291423629387</c:v>
                </c:pt>
                <c:pt idx="228">
                  <c:v>0.56738692954469028</c:v>
                </c:pt>
                <c:pt idx="229">
                  <c:v>0.57913893719888854</c:v>
                </c:pt>
                <c:pt idx="230">
                  <c:v>0.5908909448530868</c:v>
                </c:pt>
                <c:pt idx="231">
                  <c:v>0.60264295250728495</c:v>
                </c:pt>
                <c:pt idx="232">
                  <c:v>0.61439496016148321</c:v>
                </c:pt>
                <c:pt idx="233">
                  <c:v>0.62614696781568147</c:v>
                </c:pt>
                <c:pt idx="234">
                  <c:v>0.63789897546987961</c:v>
                </c:pt>
                <c:pt idx="235">
                  <c:v>0.64965098312407787</c:v>
                </c:pt>
                <c:pt idx="236">
                  <c:v>0.66140299077827613</c:v>
                </c:pt>
                <c:pt idx="237">
                  <c:v>0.67315499843247428</c:v>
                </c:pt>
                <c:pt idx="238">
                  <c:v>0.68490700608667254</c:v>
                </c:pt>
                <c:pt idx="239">
                  <c:v>0.6966590137408708</c:v>
                </c:pt>
                <c:pt idx="240">
                  <c:v>0.6966590137408708</c:v>
                </c:pt>
                <c:pt idx="241">
                  <c:v>0.6966590137408708</c:v>
                </c:pt>
                <c:pt idx="242">
                  <c:v>0.6966590137408708</c:v>
                </c:pt>
                <c:pt idx="243">
                  <c:v>0.6966590137408708</c:v>
                </c:pt>
                <c:pt idx="244">
                  <c:v>0.6966590137408708</c:v>
                </c:pt>
                <c:pt idx="245">
                  <c:v>0.70841102139506895</c:v>
                </c:pt>
                <c:pt idx="246">
                  <c:v>0.70841102139506895</c:v>
                </c:pt>
                <c:pt idx="247">
                  <c:v>0.70841102139506895</c:v>
                </c:pt>
                <c:pt idx="248">
                  <c:v>0.70841102139506895</c:v>
                </c:pt>
                <c:pt idx="249">
                  <c:v>0.72016302904926721</c:v>
                </c:pt>
                <c:pt idx="250">
                  <c:v>0.72016302904926721</c:v>
                </c:pt>
                <c:pt idx="251">
                  <c:v>0.72016302904926721</c:v>
                </c:pt>
                <c:pt idx="252">
                  <c:v>0.72016302904926721</c:v>
                </c:pt>
                <c:pt idx="253">
                  <c:v>0.72016302904926721</c:v>
                </c:pt>
                <c:pt idx="254">
                  <c:v>0.72016302904926721</c:v>
                </c:pt>
                <c:pt idx="255">
                  <c:v>0.72016302904926721</c:v>
                </c:pt>
                <c:pt idx="256">
                  <c:v>0.72016302904926721</c:v>
                </c:pt>
                <c:pt idx="257">
                  <c:v>0.72016302904926721</c:v>
                </c:pt>
                <c:pt idx="258">
                  <c:v>0.72016302904926721</c:v>
                </c:pt>
                <c:pt idx="259">
                  <c:v>0.72016302904926721</c:v>
                </c:pt>
                <c:pt idx="260">
                  <c:v>0.72016302904926721</c:v>
                </c:pt>
                <c:pt idx="261">
                  <c:v>0.72016302904926721</c:v>
                </c:pt>
                <c:pt idx="262">
                  <c:v>0.72016302904926721</c:v>
                </c:pt>
                <c:pt idx="263">
                  <c:v>0.72016302904926721</c:v>
                </c:pt>
                <c:pt idx="264">
                  <c:v>0.72016302904926721</c:v>
                </c:pt>
                <c:pt idx="265">
                  <c:v>0.72016302904926721</c:v>
                </c:pt>
                <c:pt idx="266">
                  <c:v>0.72016302904926721</c:v>
                </c:pt>
                <c:pt idx="267">
                  <c:v>0.72016302904926721</c:v>
                </c:pt>
                <c:pt idx="268">
                  <c:v>0.72016302904926721</c:v>
                </c:pt>
                <c:pt idx="269">
                  <c:v>0.72016302904926721</c:v>
                </c:pt>
                <c:pt idx="270">
                  <c:v>0.72016302904926721</c:v>
                </c:pt>
                <c:pt idx="271">
                  <c:v>0.72016302904926721</c:v>
                </c:pt>
                <c:pt idx="272">
                  <c:v>0.72016302904926721</c:v>
                </c:pt>
                <c:pt idx="273">
                  <c:v>0.72016302904926721</c:v>
                </c:pt>
                <c:pt idx="274">
                  <c:v>0.72016302904926721</c:v>
                </c:pt>
                <c:pt idx="275">
                  <c:v>0.72016302904926721</c:v>
                </c:pt>
                <c:pt idx="276">
                  <c:v>0.72016302904926721</c:v>
                </c:pt>
                <c:pt idx="277">
                  <c:v>0.72016302904926721</c:v>
                </c:pt>
                <c:pt idx="278">
                  <c:v>0.72016302904926721</c:v>
                </c:pt>
                <c:pt idx="279">
                  <c:v>0.72016302904926721</c:v>
                </c:pt>
                <c:pt idx="280">
                  <c:v>0.72016302904926721</c:v>
                </c:pt>
                <c:pt idx="281">
                  <c:v>0.72016302904926721</c:v>
                </c:pt>
                <c:pt idx="282">
                  <c:v>0.70841102139506895</c:v>
                </c:pt>
                <c:pt idx="283">
                  <c:v>0.70841102139506895</c:v>
                </c:pt>
                <c:pt idx="284">
                  <c:v>0.70841102139506895</c:v>
                </c:pt>
                <c:pt idx="285">
                  <c:v>0.70841102139506895</c:v>
                </c:pt>
                <c:pt idx="286">
                  <c:v>0.70841102139506895</c:v>
                </c:pt>
                <c:pt idx="287">
                  <c:v>0.70841102139506895</c:v>
                </c:pt>
                <c:pt idx="288">
                  <c:v>0.70841102139506895</c:v>
                </c:pt>
                <c:pt idx="289">
                  <c:v>0.70841102139506895</c:v>
                </c:pt>
                <c:pt idx="290">
                  <c:v>0.70841102139506895</c:v>
                </c:pt>
                <c:pt idx="291">
                  <c:v>0.70841102139506895</c:v>
                </c:pt>
                <c:pt idx="292">
                  <c:v>0.70841102139506895</c:v>
                </c:pt>
                <c:pt idx="293">
                  <c:v>0.70841102139506895</c:v>
                </c:pt>
                <c:pt idx="294">
                  <c:v>0.6966590137408708</c:v>
                </c:pt>
                <c:pt idx="295">
                  <c:v>0.6966590137408708</c:v>
                </c:pt>
                <c:pt idx="296">
                  <c:v>0.6966590137408708</c:v>
                </c:pt>
                <c:pt idx="297">
                  <c:v>0.6966590137408708</c:v>
                </c:pt>
                <c:pt idx="298">
                  <c:v>0.6966590137408708</c:v>
                </c:pt>
                <c:pt idx="299">
                  <c:v>0.6966590137408708</c:v>
                </c:pt>
                <c:pt idx="300">
                  <c:v>0.6966590137408708</c:v>
                </c:pt>
                <c:pt idx="301">
                  <c:v>0.6966590137408708</c:v>
                </c:pt>
                <c:pt idx="302">
                  <c:v>0.6966590137408708</c:v>
                </c:pt>
                <c:pt idx="303">
                  <c:v>0.6966590137408708</c:v>
                </c:pt>
                <c:pt idx="304">
                  <c:v>0.6966590137408708</c:v>
                </c:pt>
                <c:pt idx="305">
                  <c:v>0.68490700608667254</c:v>
                </c:pt>
                <c:pt idx="306">
                  <c:v>0.68490700608667254</c:v>
                </c:pt>
                <c:pt idx="307">
                  <c:v>0.68490700608667254</c:v>
                </c:pt>
                <c:pt idx="308">
                  <c:v>0.68490700608667254</c:v>
                </c:pt>
                <c:pt idx="309">
                  <c:v>0.68490700608667254</c:v>
                </c:pt>
                <c:pt idx="310">
                  <c:v>0.68490700608667254</c:v>
                </c:pt>
                <c:pt idx="311">
                  <c:v>0.68490700608667254</c:v>
                </c:pt>
                <c:pt idx="312">
                  <c:v>0.68490700608667254</c:v>
                </c:pt>
                <c:pt idx="313">
                  <c:v>0.68490700608667254</c:v>
                </c:pt>
                <c:pt idx="314">
                  <c:v>0.68490700608667254</c:v>
                </c:pt>
                <c:pt idx="315">
                  <c:v>0.68490700608667254</c:v>
                </c:pt>
                <c:pt idx="316">
                  <c:v>0.6966590137408708</c:v>
                </c:pt>
                <c:pt idx="317">
                  <c:v>0.6966590137408708</c:v>
                </c:pt>
                <c:pt idx="318">
                  <c:v>0.6966590137408708</c:v>
                </c:pt>
                <c:pt idx="319">
                  <c:v>0.6966590137408708</c:v>
                </c:pt>
                <c:pt idx="320">
                  <c:v>0.6966590137408708</c:v>
                </c:pt>
                <c:pt idx="321">
                  <c:v>0.6966590137408708</c:v>
                </c:pt>
                <c:pt idx="322">
                  <c:v>0.70841102139506895</c:v>
                </c:pt>
                <c:pt idx="323">
                  <c:v>0.70841102139506895</c:v>
                </c:pt>
                <c:pt idx="324">
                  <c:v>0.70841102139506895</c:v>
                </c:pt>
                <c:pt idx="325">
                  <c:v>0.70841102139506895</c:v>
                </c:pt>
                <c:pt idx="326">
                  <c:v>0.70841102139506895</c:v>
                </c:pt>
                <c:pt idx="327">
                  <c:v>0.70841102139506895</c:v>
                </c:pt>
                <c:pt idx="328">
                  <c:v>0.70841102139506895</c:v>
                </c:pt>
                <c:pt idx="329">
                  <c:v>0.70841102139506895</c:v>
                </c:pt>
                <c:pt idx="330">
                  <c:v>0.70841102139506895</c:v>
                </c:pt>
                <c:pt idx="331">
                  <c:v>0.70841102139506895</c:v>
                </c:pt>
                <c:pt idx="332">
                  <c:v>0.70841102139506895</c:v>
                </c:pt>
                <c:pt idx="333">
                  <c:v>0.70841102139506895</c:v>
                </c:pt>
                <c:pt idx="334">
                  <c:v>0.70841102139506895</c:v>
                </c:pt>
                <c:pt idx="335">
                  <c:v>0.70841102139506895</c:v>
                </c:pt>
                <c:pt idx="336">
                  <c:v>0.70841102139506895</c:v>
                </c:pt>
                <c:pt idx="337">
                  <c:v>0.70841102139506895</c:v>
                </c:pt>
                <c:pt idx="338">
                  <c:v>0.70841102139506895</c:v>
                </c:pt>
                <c:pt idx="339">
                  <c:v>0.70841102139506895</c:v>
                </c:pt>
                <c:pt idx="340">
                  <c:v>0.70841102139506895</c:v>
                </c:pt>
                <c:pt idx="341">
                  <c:v>0.70841102139506895</c:v>
                </c:pt>
                <c:pt idx="342">
                  <c:v>0.70841102139506895</c:v>
                </c:pt>
                <c:pt idx="343">
                  <c:v>0.70841102139506895</c:v>
                </c:pt>
                <c:pt idx="344">
                  <c:v>0.70841102139506895</c:v>
                </c:pt>
                <c:pt idx="345">
                  <c:v>0.70841102139506895</c:v>
                </c:pt>
                <c:pt idx="346">
                  <c:v>0.70841102139506895</c:v>
                </c:pt>
                <c:pt idx="347">
                  <c:v>0.70841102139506895</c:v>
                </c:pt>
                <c:pt idx="348">
                  <c:v>0.70841102139506895</c:v>
                </c:pt>
                <c:pt idx="349">
                  <c:v>0.70841102139506895</c:v>
                </c:pt>
                <c:pt idx="350">
                  <c:v>0.70841102139506895</c:v>
                </c:pt>
                <c:pt idx="351">
                  <c:v>0.70841102139506895</c:v>
                </c:pt>
                <c:pt idx="352">
                  <c:v>0.70841102139506895</c:v>
                </c:pt>
                <c:pt idx="353">
                  <c:v>0.70841102139506895</c:v>
                </c:pt>
                <c:pt idx="354">
                  <c:v>0.70841102139506895</c:v>
                </c:pt>
                <c:pt idx="355">
                  <c:v>0.72016302904926721</c:v>
                </c:pt>
                <c:pt idx="356">
                  <c:v>0.72016302904926721</c:v>
                </c:pt>
                <c:pt idx="357">
                  <c:v>0.72016302904926721</c:v>
                </c:pt>
                <c:pt idx="358">
                  <c:v>0.72016302904926721</c:v>
                </c:pt>
                <c:pt idx="359">
                  <c:v>0.72016302904926721</c:v>
                </c:pt>
                <c:pt idx="360">
                  <c:v>0.74366704435766362</c:v>
                </c:pt>
                <c:pt idx="361">
                  <c:v>0.75541905201186188</c:v>
                </c:pt>
                <c:pt idx="362">
                  <c:v>0.77892306732025829</c:v>
                </c:pt>
                <c:pt idx="363">
                  <c:v>0.81417909028285307</c:v>
                </c:pt>
                <c:pt idx="364">
                  <c:v>0.83768310559124948</c:v>
                </c:pt>
                <c:pt idx="365">
                  <c:v>0.87293912855384415</c:v>
                </c:pt>
                <c:pt idx="366">
                  <c:v>0.89644314386224055</c:v>
                </c:pt>
                <c:pt idx="367">
                  <c:v>0.91994715917063707</c:v>
                </c:pt>
                <c:pt idx="368">
                  <c:v>0.95520318213323174</c:v>
                </c:pt>
                <c:pt idx="369">
                  <c:v>0.99045920509582641</c:v>
                </c:pt>
                <c:pt idx="370">
                  <c:v>1.0139632204042228</c:v>
                </c:pt>
                <c:pt idx="371">
                  <c:v>1.0492192433668175</c:v>
                </c:pt>
                <c:pt idx="372">
                  <c:v>1.072723258675214</c:v>
                </c:pt>
                <c:pt idx="373">
                  <c:v>1.0844752663294122</c:v>
                </c:pt>
                <c:pt idx="374">
                  <c:v>1.1079792816378087</c:v>
                </c:pt>
                <c:pt idx="375">
                  <c:v>1.131483296946205</c:v>
                </c:pt>
                <c:pt idx="376">
                  <c:v>1.1432353046004033</c:v>
                </c:pt>
                <c:pt idx="377">
                  <c:v>1.1549873122546015</c:v>
                </c:pt>
                <c:pt idx="378">
                  <c:v>1.178491327562998</c:v>
                </c:pt>
                <c:pt idx="379">
                  <c:v>1.2019953428713945</c:v>
                </c:pt>
                <c:pt idx="380">
                  <c:v>1.2254993581797908</c:v>
                </c:pt>
                <c:pt idx="381">
                  <c:v>1.2372513658339892</c:v>
                </c:pt>
                <c:pt idx="382">
                  <c:v>1.2607553811423855</c:v>
                </c:pt>
                <c:pt idx="383">
                  <c:v>1.2725073887965839</c:v>
                </c:pt>
                <c:pt idx="384">
                  <c:v>1.2960114041049802</c:v>
                </c:pt>
                <c:pt idx="385">
                  <c:v>1.3077634117591785</c:v>
                </c:pt>
                <c:pt idx="386">
                  <c:v>1.3195154194133767</c:v>
                </c:pt>
                <c:pt idx="387">
                  <c:v>1.3430194347217732</c:v>
                </c:pt>
                <c:pt idx="388">
                  <c:v>1.3547714423759714</c:v>
                </c:pt>
                <c:pt idx="389">
                  <c:v>1.3665234500301695</c:v>
                </c:pt>
                <c:pt idx="390">
                  <c:v>1.3782754576843679</c:v>
                </c:pt>
                <c:pt idx="391">
                  <c:v>1.4017794729927642</c:v>
                </c:pt>
                <c:pt idx="392">
                  <c:v>1.4135314806469625</c:v>
                </c:pt>
                <c:pt idx="393">
                  <c:v>1.4252834883011607</c:v>
                </c:pt>
                <c:pt idx="394">
                  <c:v>1.4487875036095572</c:v>
                </c:pt>
                <c:pt idx="395">
                  <c:v>1.4605395112637554</c:v>
                </c:pt>
                <c:pt idx="396">
                  <c:v>1.4722915189179535</c:v>
                </c:pt>
                <c:pt idx="397">
                  <c:v>1.4840435265721519</c:v>
                </c:pt>
                <c:pt idx="398">
                  <c:v>1.5075475418805482</c:v>
                </c:pt>
                <c:pt idx="399">
                  <c:v>1.5192995495347466</c:v>
                </c:pt>
                <c:pt idx="400">
                  <c:v>1.5310515571889447</c:v>
                </c:pt>
                <c:pt idx="401">
                  <c:v>1.5428035648431428</c:v>
                </c:pt>
                <c:pt idx="402">
                  <c:v>1.5663075801515394</c:v>
                </c:pt>
                <c:pt idx="403">
                  <c:v>1.5780595878057375</c:v>
                </c:pt>
                <c:pt idx="404">
                  <c:v>1.5898115954599359</c:v>
                </c:pt>
                <c:pt idx="405">
                  <c:v>1.6133156107683322</c:v>
                </c:pt>
                <c:pt idx="406">
                  <c:v>1.6250676184225306</c:v>
                </c:pt>
                <c:pt idx="407">
                  <c:v>1.6485716337309271</c:v>
                </c:pt>
                <c:pt idx="408">
                  <c:v>1.6603236413851252</c:v>
                </c:pt>
                <c:pt idx="409">
                  <c:v>1.6838276566935217</c:v>
                </c:pt>
                <c:pt idx="410">
                  <c:v>1.6838276566935217</c:v>
                </c:pt>
                <c:pt idx="411">
                  <c:v>1.6955796643477199</c:v>
                </c:pt>
                <c:pt idx="412">
                  <c:v>1.7190836796561164</c:v>
                </c:pt>
                <c:pt idx="413">
                  <c:v>1.7425876949645127</c:v>
                </c:pt>
                <c:pt idx="414">
                  <c:v>1.7543397026187111</c:v>
                </c:pt>
                <c:pt idx="415">
                  <c:v>1.7660917102729092</c:v>
                </c:pt>
                <c:pt idx="416">
                  <c:v>1.7778437179271074</c:v>
                </c:pt>
                <c:pt idx="417">
                  <c:v>1.8013477332355039</c:v>
                </c:pt>
                <c:pt idx="418">
                  <c:v>1.813099740889702</c:v>
                </c:pt>
                <c:pt idx="419">
                  <c:v>1.8248517485439004</c:v>
                </c:pt>
                <c:pt idx="420">
                  <c:v>1.8366037561980986</c:v>
                </c:pt>
                <c:pt idx="421">
                  <c:v>1.8483557638522967</c:v>
                </c:pt>
                <c:pt idx="422">
                  <c:v>1.8601077715064951</c:v>
                </c:pt>
                <c:pt idx="423">
                  <c:v>1.8718597791606932</c:v>
                </c:pt>
                <c:pt idx="424">
                  <c:v>1.8836117868148914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Sheet1!$X$2</c:f>
              <c:strCache>
                <c:ptCount val="1"/>
                <c:pt idx="0">
                  <c:v>Y</c:v>
                </c:pt>
              </c:strCache>
            </c:strRef>
          </c:tx>
          <c:marker>
            <c:symbol val="none"/>
          </c:marker>
          <c:val>
            <c:numRef>
              <c:f>Sheet1!$X$3:$X$427</c:f>
              <c:numCache>
                <c:formatCode>General</c:formatCode>
                <c:ptCount val="425"/>
                <c:pt idx="0">
                  <c:v>-0.7129537445003572</c:v>
                </c:pt>
                <c:pt idx="1">
                  <c:v>-0.71295374312789106</c:v>
                </c:pt>
                <c:pt idx="2">
                  <c:v>-0.71295374312789106</c:v>
                </c:pt>
                <c:pt idx="3">
                  <c:v>-0.71295374312789106</c:v>
                </c:pt>
                <c:pt idx="4">
                  <c:v>-0.71295374312789106</c:v>
                </c:pt>
                <c:pt idx="5">
                  <c:v>-0.71295374312789106</c:v>
                </c:pt>
                <c:pt idx="6">
                  <c:v>-0.71295374312789106</c:v>
                </c:pt>
                <c:pt idx="7">
                  <c:v>-0.71295374312789106</c:v>
                </c:pt>
                <c:pt idx="8">
                  <c:v>-0.71295374312789106</c:v>
                </c:pt>
                <c:pt idx="9">
                  <c:v>-0.71295374312789106</c:v>
                </c:pt>
                <c:pt idx="10">
                  <c:v>-0.71295374312789106</c:v>
                </c:pt>
                <c:pt idx="11">
                  <c:v>-0.71295374312789106</c:v>
                </c:pt>
                <c:pt idx="12">
                  <c:v>-0.71295374312789106</c:v>
                </c:pt>
                <c:pt idx="13">
                  <c:v>-0.71295374312789106</c:v>
                </c:pt>
                <c:pt idx="14">
                  <c:v>-0.71295374312789106</c:v>
                </c:pt>
                <c:pt idx="15">
                  <c:v>-0.71295374312789106</c:v>
                </c:pt>
                <c:pt idx="16">
                  <c:v>-0.71295374312789106</c:v>
                </c:pt>
                <c:pt idx="17">
                  <c:v>-0.71295374312789106</c:v>
                </c:pt>
                <c:pt idx="18">
                  <c:v>-0.71295374312789106</c:v>
                </c:pt>
                <c:pt idx="19">
                  <c:v>-0.71295374312789106</c:v>
                </c:pt>
                <c:pt idx="20">
                  <c:v>-0.71295374312789106</c:v>
                </c:pt>
                <c:pt idx="21">
                  <c:v>-0.71295374312789106</c:v>
                </c:pt>
                <c:pt idx="22">
                  <c:v>-0.71295374312789106</c:v>
                </c:pt>
                <c:pt idx="23">
                  <c:v>-0.71295374312789106</c:v>
                </c:pt>
                <c:pt idx="24">
                  <c:v>-0.71295374312789106</c:v>
                </c:pt>
                <c:pt idx="25">
                  <c:v>-0.71295374312789106</c:v>
                </c:pt>
                <c:pt idx="26">
                  <c:v>-0.71295374312789106</c:v>
                </c:pt>
                <c:pt idx="27">
                  <c:v>-0.71295374312789106</c:v>
                </c:pt>
                <c:pt idx="28">
                  <c:v>-0.71295374312789106</c:v>
                </c:pt>
                <c:pt idx="29">
                  <c:v>-0.71295374312789106</c:v>
                </c:pt>
                <c:pt idx="30">
                  <c:v>-0.71295374312789106</c:v>
                </c:pt>
                <c:pt idx="31">
                  <c:v>-0.71295374312789106</c:v>
                </c:pt>
                <c:pt idx="32">
                  <c:v>-0.71295374312789106</c:v>
                </c:pt>
                <c:pt idx="33">
                  <c:v>-0.71295374312789106</c:v>
                </c:pt>
                <c:pt idx="34">
                  <c:v>-0.74438583248260215</c:v>
                </c:pt>
                <c:pt idx="35">
                  <c:v>-0.74438583248260215</c:v>
                </c:pt>
                <c:pt idx="36">
                  <c:v>-0.74438583248260215</c:v>
                </c:pt>
                <c:pt idx="37">
                  <c:v>-0.74438583248260215</c:v>
                </c:pt>
                <c:pt idx="38">
                  <c:v>-0.74438583248260215</c:v>
                </c:pt>
                <c:pt idx="39">
                  <c:v>-0.68152165377317997</c:v>
                </c:pt>
                <c:pt idx="40">
                  <c:v>-0.65008956441846888</c:v>
                </c:pt>
                <c:pt idx="41">
                  <c:v>-0.61865747506375779</c:v>
                </c:pt>
                <c:pt idx="42">
                  <c:v>-0.5557932963543355</c:v>
                </c:pt>
                <c:pt idx="43">
                  <c:v>-0.49292911764491332</c:v>
                </c:pt>
                <c:pt idx="44">
                  <c:v>-0.39863284958077999</c:v>
                </c:pt>
                <c:pt idx="45">
                  <c:v>-0.33576867087135776</c:v>
                </c:pt>
                <c:pt idx="46">
                  <c:v>-0.27290449216193552</c:v>
                </c:pt>
                <c:pt idx="47">
                  <c:v>-0.21004031345251331</c:v>
                </c:pt>
                <c:pt idx="48">
                  <c:v>-0.11574404538837997</c:v>
                </c:pt>
                <c:pt idx="49">
                  <c:v>-2.1447777324246638E-2</c:v>
                </c:pt>
                <c:pt idx="50">
                  <c:v>7.2848490739886695E-2</c:v>
                </c:pt>
                <c:pt idx="51">
                  <c:v>0.13571266944930893</c:v>
                </c:pt>
                <c:pt idx="52">
                  <c:v>0.26144102686815335</c:v>
                </c:pt>
                <c:pt idx="53">
                  <c:v>0.35573729493228667</c:v>
                </c:pt>
                <c:pt idx="54">
                  <c:v>0.45003356299642006</c:v>
                </c:pt>
                <c:pt idx="55">
                  <c:v>0.57576192041526453</c:v>
                </c:pt>
                <c:pt idx="56">
                  <c:v>0.6700581884793978</c:v>
                </c:pt>
                <c:pt idx="57">
                  <c:v>0.79578654589824227</c:v>
                </c:pt>
                <c:pt idx="58">
                  <c:v>0.85865072460766445</c:v>
                </c:pt>
                <c:pt idx="59">
                  <c:v>0.98437908202650892</c:v>
                </c:pt>
                <c:pt idx="60">
                  <c:v>1.0472432607359312</c:v>
                </c:pt>
                <c:pt idx="61">
                  <c:v>1.1415395288000645</c:v>
                </c:pt>
                <c:pt idx="62">
                  <c:v>1.2672678862189088</c:v>
                </c:pt>
                <c:pt idx="63">
                  <c:v>1.3301320649283312</c:v>
                </c:pt>
                <c:pt idx="64">
                  <c:v>1.4244283329924645</c:v>
                </c:pt>
                <c:pt idx="65">
                  <c:v>1.4872925117018867</c:v>
                </c:pt>
                <c:pt idx="66">
                  <c:v>1.58158877976602</c:v>
                </c:pt>
                <c:pt idx="67">
                  <c:v>1.6758850478301535</c:v>
                </c:pt>
                <c:pt idx="68">
                  <c:v>1.7701813158942867</c:v>
                </c:pt>
                <c:pt idx="69">
                  <c:v>1.86447758395842</c:v>
                </c:pt>
                <c:pt idx="70">
                  <c:v>1.9587738520225533</c:v>
                </c:pt>
                <c:pt idx="71">
                  <c:v>2.0530701200866868</c:v>
                </c:pt>
                <c:pt idx="72">
                  <c:v>2.0845022094413976</c:v>
                </c:pt>
                <c:pt idx="73">
                  <c:v>2.1159342987961089</c:v>
                </c:pt>
                <c:pt idx="74">
                  <c:v>2.2102305668602424</c:v>
                </c:pt>
                <c:pt idx="75">
                  <c:v>2.2416626562149533</c:v>
                </c:pt>
                <c:pt idx="76">
                  <c:v>2.2730947455696646</c:v>
                </c:pt>
                <c:pt idx="77">
                  <c:v>2.3045268349243755</c:v>
                </c:pt>
                <c:pt idx="78">
                  <c:v>2.3359589242790868</c:v>
                </c:pt>
                <c:pt idx="79">
                  <c:v>2.3673910136337977</c:v>
                </c:pt>
                <c:pt idx="80">
                  <c:v>2.398823102988509</c:v>
                </c:pt>
                <c:pt idx="81">
                  <c:v>2.4302551923432198</c:v>
                </c:pt>
                <c:pt idx="82">
                  <c:v>2.4302551923432198</c:v>
                </c:pt>
                <c:pt idx="83">
                  <c:v>2.3359589242790868</c:v>
                </c:pt>
                <c:pt idx="84">
                  <c:v>2.2730947455696646</c:v>
                </c:pt>
                <c:pt idx="85">
                  <c:v>2.1787984775055311</c:v>
                </c:pt>
                <c:pt idx="86">
                  <c:v>2.0845022094413976</c:v>
                </c:pt>
                <c:pt idx="87">
                  <c:v>1.9587738520225533</c:v>
                </c:pt>
                <c:pt idx="88">
                  <c:v>1.86447758395842</c:v>
                </c:pt>
                <c:pt idx="89">
                  <c:v>1.7387492265395756</c:v>
                </c:pt>
                <c:pt idx="90">
                  <c:v>1.6444529584754422</c:v>
                </c:pt>
                <c:pt idx="91">
                  <c:v>1.58158877976602</c:v>
                </c:pt>
                <c:pt idx="92">
                  <c:v>1.5187246010565978</c:v>
                </c:pt>
                <c:pt idx="93">
                  <c:v>1.4558604223471756</c:v>
                </c:pt>
                <c:pt idx="94">
                  <c:v>1.3929962436377534</c:v>
                </c:pt>
                <c:pt idx="95">
                  <c:v>1.3301320649283312</c:v>
                </c:pt>
                <c:pt idx="96">
                  <c:v>1.2672678862189088</c:v>
                </c:pt>
                <c:pt idx="97">
                  <c:v>1.2044037075094867</c:v>
                </c:pt>
                <c:pt idx="98">
                  <c:v>1.1729716181547756</c:v>
                </c:pt>
                <c:pt idx="99">
                  <c:v>1.1415395288000645</c:v>
                </c:pt>
                <c:pt idx="100">
                  <c:v>1.0786753500906423</c:v>
                </c:pt>
                <c:pt idx="101">
                  <c:v>1.0472432607359312</c:v>
                </c:pt>
                <c:pt idx="102">
                  <c:v>1.0158111713812201</c:v>
                </c:pt>
                <c:pt idx="103">
                  <c:v>0.98437908202650892</c:v>
                </c:pt>
                <c:pt idx="104">
                  <c:v>0.95294699267179783</c:v>
                </c:pt>
                <c:pt idx="105">
                  <c:v>0.89008281396237554</c:v>
                </c:pt>
                <c:pt idx="106">
                  <c:v>0.82721863525295336</c:v>
                </c:pt>
                <c:pt idx="107">
                  <c:v>0.79578654589824227</c:v>
                </c:pt>
                <c:pt idx="108">
                  <c:v>0.76435445654353118</c:v>
                </c:pt>
                <c:pt idx="109">
                  <c:v>0.73292236718881998</c:v>
                </c:pt>
                <c:pt idx="110">
                  <c:v>0.70149027783410889</c:v>
                </c:pt>
                <c:pt idx="111">
                  <c:v>0.63862609912468671</c:v>
                </c:pt>
                <c:pt idx="112">
                  <c:v>0.60719400976997562</c:v>
                </c:pt>
                <c:pt idx="113">
                  <c:v>0.57576192041526453</c:v>
                </c:pt>
                <c:pt idx="114">
                  <c:v>0.54432983106055333</c:v>
                </c:pt>
                <c:pt idx="115">
                  <c:v>0.48146565235113115</c:v>
                </c:pt>
                <c:pt idx="116">
                  <c:v>0.41860147364170891</c:v>
                </c:pt>
                <c:pt idx="117">
                  <c:v>0.38716938428699782</c:v>
                </c:pt>
                <c:pt idx="118">
                  <c:v>0.35573729493228667</c:v>
                </c:pt>
                <c:pt idx="119">
                  <c:v>0.32430520557757558</c:v>
                </c:pt>
                <c:pt idx="120">
                  <c:v>0.26144102686815335</c:v>
                </c:pt>
                <c:pt idx="121">
                  <c:v>0.23000893751344226</c:v>
                </c:pt>
                <c:pt idx="122">
                  <c:v>0.19857684815873114</c:v>
                </c:pt>
                <c:pt idx="123">
                  <c:v>0.13571266944930893</c:v>
                </c:pt>
                <c:pt idx="124">
                  <c:v>0.10428058009459781</c:v>
                </c:pt>
                <c:pt idx="125">
                  <c:v>7.2848490739886695E-2</c:v>
                </c:pt>
                <c:pt idx="126">
                  <c:v>4.1416401385175584E-2</c:v>
                </c:pt>
                <c:pt idx="127">
                  <c:v>-2.1447777324246638E-2</c:v>
                </c:pt>
                <c:pt idx="128">
                  <c:v>-5.2879866678957749E-2</c:v>
                </c:pt>
                <c:pt idx="129">
                  <c:v>-8.4311956033668853E-2</c:v>
                </c:pt>
                <c:pt idx="130">
                  <c:v>-0.14717613474309107</c:v>
                </c:pt>
                <c:pt idx="131">
                  <c:v>-0.17860822409780219</c:v>
                </c:pt>
                <c:pt idx="132">
                  <c:v>-0.21004031345251331</c:v>
                </c:pt>
                <c:pt idx="133">
                  <c:v>-0.24147240280722443</c:v>
                </c:pt>
                <c:pt idx="134">
                  <c:v>-0.27290449216193552</c:v>
                </c:pt>
                <c:pt idx="135">
                  <c:v>-0.30433658151664666</c:v>
                </c:pt>
                <c:pt idx="136">
                  <c:v>-0.33576867087135776</c:v>
                </c:pt>
                <c:pt idx="137">
                  <c:v>-0.36720076022606885</c:v>
                </c:pt>
                <c:pt idx="138">
                  <c:v>-0.39863284958077999</c:v>
                </c:pt>
                <c:pt idx="139">
                  <c:v>-0.43006493893549108</c:v>
                </c:pt>
                <c:pt idx="140">
                  <c:v>-0.49292911764491332</c:v>
                </c:pt>
                <c:pt idx="141">
                  <c:v>-0.52436120699962441</c:v>
                </c:pt>
                <c:pt idx="142">
                  <c:v>-0.5557932963543355</c:v>
                </c:pt>
                <c:pt idx="143">
                  <c:v>-0.58722538570904659</c:v>
                </c:pt>
                <c:pt idx="144">
                  <c:v>-0.61865747506375779</c:v>
                </c:pt>
                <c:pt idx="145">
                  <c:v>-0.65008956441846888</c:v>
                </c:pt>
                <c:pt idx="146">
                  <c:v>-0.68152165377317997</c:v>
                </c:pt>
                <c:pt idx="147">
                  <c:v>-0.71295374312789106</c:v>
                </c:pt>
                <c:pt idx="148">
                  <c:v>-0.74438583248260215</c:v>
                </c:pt>
                <c:pt idx="149">
                  <c:v>-0.74438583248260215</c:v>
                </c:pt>
                <c:pt idx="150">
                  <c:v>-0.74438583248260215</c:v>
                </c:pt>
                <c:pt idx="151">
                  <c:v>-0.74438583248260215</c:v>
                </c:pt>
                <c:pt idx="152">
                  <c:v>-0.74438583248260215</c:v>
                </c:pt>
                <c:pt idx="153">
                  <c:v>-0.74438583248260215</c:v>
                </c:pt>
                <c:pt idx="154">
                  <c:v>-0.74438583248260215</c:v>
                </c:pt>
                <c:pt idx="155">
                  <c:v>-0.74438583248260215</c:v>
                </c:pt>
                <c:pt idx="156">
                  <c:v>-0.74438583248260215</c:v>
                </c:pt>
                <c:pt idx="157">
                  <c:v>-0.74438583248260215</c:v>
                </c:pt>
                <c:pt idx="158">
                  <c:v>-0.74438583248260215</c:v>
                </c:pt>
                <c:pt idx="159">
                  <c:v>-0.74438583248260215</c:v>
                </c:pt>
                <c:pt idx="160">
                  <c:v>-0.74438583248260215</c:v>
                </c:pt>
                <c:pt idx="161">
                  <c:v>-0.74438583248260215</c:v>
                </c:pt>
                <c:pt idx="162">
                  <c:v>-0.74438583248260215</c:v>
                </c:pt>
                <c:pt idx="163">
                  <c:v>-0.74438583248260215</c:v>
                </c:pt>
                <c:pt idx="164">
                  <c:v>-0.74438583248260215</c:v>
                </c:pt>
                <c:pt idx="165">
                  <c:v>-0.74438583248260215</c:v>
                </c:pt>
                <c:pt idx="166">
                  <c:v>-0.74438583248260215</c:v>
                </c:pt>
                <c:pt idx="167">
                  <c:v>-0.74438583248260215</c:v>
                </c:pt>
                <c:pt idx="168">
                  <c:v>-0.77581792183731335</c:v>
                </c:pt>
                <c:pt idx="169">
                  <c:v>-0.77581792183731335</c:v>
                </c:pt>
                <c:pt idx="170">
                  <c:v>-0.77581792183731335</c:v>
                </c:pt>
                <c:pt idx="171">
                  <c:v>-0.77581792183731335</c:v>
                </c:pt>
                <c:pt idx="172">
                  <c:v>-0.80725001119202444</c:v>
                </c:pt>
                <c:pt idx="173">
                  <c:v>-0.80725001119202444</c:v>
                </c:pt>
                <c:pt idx="174">
                  <c:v>-0.80725001119202444</c:v>
                </c:pt>
                <c:pt idx="175">
                  <c:v>-0.80725001119202444</c:v>
                </c:pt>
                <c:pt idx="176">
                  <c:v>-0.80725001119202444</c:v>
                </c:pt>
                <c:pt idx="177">
                  <c:v>-0.80725001119202444</c:v>
                </c:pt>
                <c:pt idx="178">
                  <c:v>-0.80725001119202444</c:v>
                </c:pt>
                <c:pt idx="179">
                  <c:v>-0.80725001119202444</c:v>
                </c:pt>
                <c:pt idx="180">
                  <c:v>-0.80725001119202444</c:v>
                </c:pt>
                <c:pt idx="181">
                  <c:v>-0.80725001119202444</c:v>
                </c:pt>
                <c:pt idx="182">
                  <c:v>-0.80725001119202444</c:v>
                </c:pt>
                <c:pt idx="183">
                  <c:v>-0.80725001119202444</c:v>
                </c:pt>
                <c:pt idx="184">
                  <c:v>-0.80725001119202444</c:v>
                </c:pt>
                <c:pt idx="185">
                  <c:v>-0.80725001119202444</c:v>
                </c:pt>
                <c:pt idx="186">
                  <c:v>-0.80725001119202444</c:v>
                </c:pt>
                <c:pt idx="187">
                  <c:v>-0.80725001119202444</c:v>
                </c:pt>
                <c:pt idx="188">
                  <c:v>-0.80725001119202444</c:v>
                </c:pt>
                <c:pt idx="189">
                  <c:v>-0.80725001119202444</c:v>
                </c:pt>
                <c:pt idx="190">
                  <c:v>-0.80725001119202444</c:v>
                </c:pt>
                <c:pt idx="191">
                  <c:v>-0.80725001119202444</c:v>
                </c:pt>
                <c:pt idx="192">
                  <c:v>-0.80725001119202444</c:v>
                </c:pt>
                <c:pt idx="193">
                  <c:v>-0.80725001119202444</c:v>
                </c:pt>
                <c:pt idx="194">
                  <c:v>-0.80725001119202444</c:v>
                </c:pt>
                <c:pt idx="195">
                  <c:v>-0.80725001119202444</c:v>
                </c:pt>
                <c:pt idx="196">
                  <c:v>-0.80725001119202444</c:v>
                </c:pt>
                <c:pt idx="197">
                  <c:v>-0.80725001119202444</c:v>
                </c:pt>
                <c:pt idx="198">
                  <c:v>-0.80725001119202444</c:v>
                </c:pt>
                <c:pt idx="199">
                  <c:v>-0.80725001119202444</c:v>
                </c:pt>
                <c:pt idx="200">
                  <c:v>-0.80725001119202444</c:v>
                </c:pt>
                <c:pt idx="201">
                  <c:v>-0.80725001119202444</c:v>
                </c:pt>
                <c:pt idx="202">
                  <c:v>-0.80725001119202444</c:v>
                </c:pt>
                <c:pt idx="203">
                  <c:v>-0.80725001119202444</c:v>
                </c:pt>
                <c:pt idx="204">
                  <c:v>-0.80725001119202444</c:v>
                </c:pt>
                <c:pt idx="205">
                  <c:v>-0.80725001119202444</c:v>
                </c:pt>
                <c:pt idx="206">
                  <c:v>-0.80725001119202444</c:v>
                </c:pt>
                <c:pt idx="207">
                  <c:v>-0.80725001119202444</c:v>
                </c:pt>
                <c:pt idx="208">
                  <c:v>-0.80725001119202444</c:v>
                </c:pt>
                <c:pt idx="209">
                  <c:v>-0.80725001119202444</c:v>
                </c:pt>
                <c:pt idx="210">
                  <c:v>-0.80725001119202444</c:v>
                </c:pt>
                <c:pt idx="211">
                  <c:v>-0.80725001119202444</c:v>
                </c:pt>
                <c:pt idx="212">
                  <c:v>-0.83868210054673553</c:v>
                </c:pt>
                <c:pt idx="213">
                  <c:v>-0.83868210054673553</c:v>
                </c:pt>
                <c:pt idx="214">
                  <c:v>-0.83868210054673553</c:v>
                </c:pt>
                <c:pt idx="215">
                  <c:v>-0.83868210054673553</c:v>
                </c:pt>
                <c:pt idx="216">
                  <c:v>-0.83868210054673553</c:v>
                </c:pt>
                <c:pt idx="217">
                  <c:v>-0.83868210054673553</c:v>
                </c:pt>
                <c:pt idx="218">
                  <c:v>-0.83868210054673553</c:v>
                </c:pt>
                <c:pt idx="219">
                  <c:v>-0.83868210054673553</c:v>
                </c:pt>
                <c:pt idx="220">
                  <c:v>-0.83868210054673553</c:v>
                </c:pt>
                <c:pt idx="221">
                  <c:v>-0.83868210054673553</c:v>
                </c:pt>
                <c:pt idx="222">
                  <c:v>-0.83868210054673553</c:v>
                </c:pt>
                <c:pt idx="223">
                  <c:v>-0.83868210054673553</c:v>
                </c:pt>
                <c:pt idx="224">
                  <c:v>-0.83868210054673553</c:v>
                </c:pt>
                <c:pt idx="225">
                  <c:v>-0.83868210054673553</c:v>
                </c:pt>
                <c:pt idx="226">
                  <c:v>-0.83868210054673553</c:v>
                </c:pt>
                <c:pt idx="227">
                  <c:v>-0.83868210054673553</c:v>
                </c:pt>
                <c:pt idx="228">
                  <c:v>-0.83868210054673553</c:v>
                </c:pt>
                <c:pt idx="229">
                  <c:v>-0.83868210054673553</c:v>
                </c:pt>
                <c:pt idx="230">
                  <c:v>-0.83868210054673553</c:v>
                </c:pt>
                <c:pt idx="231">
                  <c:v>-0.83868210054673553</c:v>
                </c:pt>
                <c:pt idx="232">
                  <c:v>-0.83868210054673553</c:v>
                </c:pt>
                <c:pt idx="233">
                  <c:v>-0.83868210054673553</c:v>
                </c:pt>
                <c:pt idx="234">
                  <c:v>-0.83868210054673553</c:v>
                </c:pt>
                <c:pt idx="235">
                  <c:v>-0.83868210054673553</c:v>
                </c:pt>
                <c:pt idx="236">
                  <c:v>-0.83868210054673553</c:v>
                </c:pt>
                <c:pt idx="237">
                  <c:v>-0.83868210054673553</c:v>
                </c:pt>
                <c:pt idx="238">
                  <c:v>-0.83868210054673553</c:v>
                </c:pt>
                <c:pt idx="239">
                  <c:v>-0.83868210054673553</c:v>
                </c:pt>
                <c:pt idx="240">
                  <c:v>-0.80725001119202444</c:v>
                </c:pt>
                <c:pt idx="241">
                  <c:v>-0.77581792183731335</c:v>
                </c:pt>
                <c:pt idx="242">
                  <c:v>-0.74438583248260215</c:v>
                </c:pt>
                <c:pt idx="243">
                  <c:v>-0.71295374312789106</c:v>
                </c:pt>
                <c:pt idx="244">
                  <c:v>-0.65008956441846888</c:v>
                </c:pt>
                <c:pt idx="245">
                  <c:v>-0.58722538570904659</c:v>
                </c:pt>
                <c:pt idx="246">
                  <c:v>-0.5557932963543355</c:v>
                </c:pt>
                <c:pt idx="247">
                  <c:v>-0.52436120699962441</c:v>
                </c:pt>
                <c:pt idx="248">
                  <c:v>-0.46149702829020217</c:v>
                </c:pt>
                <c:pt idx="249">
                  <c:v>-0.39863284958077999</c:v>
                </c:pt>
                <c:pt idx="250">
                  <c:v>-0.36720076022606885</c:v>
                </c:pt>
                <c:pt idx="251">
                  <c:v>-0.30433658151664666</c:v>
                </c:pt>
                <c:pt idx="252">
                  <c:v>-0.24147240280722443</c:v>
                </c:pt>
                <c:pt idx="253">
                  <c:v>-0.17860822409780219</c:v>
                </c:pt>
                <c:pt idx="254">
                  <c:v>-0.11574404538837997</c:v>
                </c:pt>
                <c:pt idx="255">
                  <c:v>-8.4311956033668853E-2</c:v>
                </c:pt>
                <c:pt idx="256">
                  <c:v>-2.1447777324246638E-2</c:v>
                </c:pt>
                <c:pt idx="257">
                  <c:v>9.9843120304644734E-3</c:v>
                </c:pt>
                <c:pt idx="258">
                  <c:v>0.10428058009459781</c:v>
                </c:pt>
                <c:pt idx="259">
                  <c:v>0.13571266944930893</c:v>
                </c:pt>
                <c:pt idx="260">
                  <c:v>0.19857684815873114</c:v>
                </c:pt>
                <c:pt idx="261">
                  <c:v>0.23000893751344226</c:v>
                </c:pt>
                <c:pt idx="262">
                  <c:v>0.29287311622286449</c:v>
                </c:pt>
                <c:pt idx="263">
                  <c:v>0.32430520557757558</c:v>
                </c:pt>
                <c:pt idx="264">
                  <c:v>0.35573729493228667</c:v>
                </c:pt>
                <c:pt idx="265">
                  <c:v>0.38716938428699782</c:v>
                </c:pt>
                <c:pt idx="266">
                  <c:v>0.45003356299642006</c:v>
                </c:pt>
                <c:pt idx="267">
                  <c:v>0.51289774170584224</c:v>
                </c:pt>
                <c:pt idx="268">
                  <c:v>0.57576192041526453</c:v>
                </c:pt>
                <c:pt idx="269">
                  <c:v>0.63862609912468671</c:v>
                </c:pt>
                <c:pt idx="270">
                  <c:v>0.6700581884793978</c:v>
                </c:pt>
                <c:pt idx="271">
                  <c:v>0.76435445654353118</c:v>
                </c:pt>
                <c:pt idx="272">
                  <c:v>0.79578654589824227</c:v>
                </c:pt>
                <c:pt idx="273">
                  <c:v>0.85865072460766445</c:v>
                </c:pt>
                <c:pt idx="274">
                  <c:v>0.92151490331708674</c:v>
                </c:pt>
                <c:pt idx="275">
                  <c:v>0.95294699267179783</c:v>
                </c:pt>
                <c:pt idx="276">
                  <c:v>1.0472432607359312</c:v>
                </c:pt>
                <c:pt idx="277">
                  <c:v>1.0786753500906423</c:v>
                </c:pt>
                <c:pt idx="278">
                  <c:v>1.1415395288000645</c:v>
                </c:pt>
                <c:pt idx="279">
                  <c:v>1.1729716181547756</c:v>
                </c:pt>
                <c:pt idx="280">
                  <c:v>1.2358357968641978</c:v>
                </c:pt>
                <c:pt idx="281">
                  <c:v>1.3301320649283312</c:v>
                </c:pt>
                <c:pt idx="282">
                  <c:v>1.3615641542830423</c:v>
                </c:pt>
                <c:pt idx="283">
                  <c:v>1.3929962436377534</c:v>
                </c:pt>
                <c:pt idx="284">
                  <c:v>1.4244283329924645</c:v>
                </c:pt>
                <c:pt idx="285">
                  <c:v>1.4872925117018867</c:v>
                </c:pt>
                <c:pt idx="286">
                  <c:v>1.5187246010565978</c:v>
                </c:pt>
                <c:pt idx="287">
                  <c:v>1.5501566904113089</c:v>
                </c:pt>
                <c:pt idx="288">
                  <c:v>1.58158877976602</c:v>
                </c:pt>
                <c:pt idx="289">
                  <c:v>1.6130208691207311</c:v>
                </c:pt>
                <c:pt idx="290">
                  <c:v>1.6444529584754422</c:v>
                </c:pt>
                <c:pt idx="291">
                  <c:v>1.7073171371848646</c:v>
                </c:pt>
                <c:pt idx="292">
                  <c:v>1.7387492265395756</c:v>
                </c:pt>
                <c:pt idx="293">
                  <c:v>1.7701813158942867</c:v>
                </c:pt>
                <c:pt idx="294">
                  <c:v>1.8330454946037089</c:v>
                </c:pt>
                <c:pt idx="295">
                  <c:v>1.86447758395842</c:v>
                </c:pt>
                <c:pt idx="296">
                  <c:v>1.8959096733131311</c:v>
                </c:pt>
                <c:pt idx="297">
                  <c:v>1.9273417626678422</c:v>
                </c:pt>
                <c:pt idx="298">
                  <c:v>1.9587738520225533</c:v>
                </c:pt>
                <c:pt idx="299">
                  <c:v>1.9902059413772646</c:v>
                </c:pt>
                <c:pt idx="300">
                  <c:v>2.0216380307319755</c:v>
                </c:pt>
                <c:pt idx="301">
                  <c:v>2.0530701200866868</c:v>
                </c:pt>
                <c:pt idx="302">
                  <c:v>2.0845022094413976</c:v>
                </c:pt>
                <c:pt idx="303">
                  <c:v>2.1159342987961089</c:v>
                </c:pt>
                <c:pt idx="304">
                  <c:v>2.1473663881508198</c:v>
                </c:pt>
                <c:pt idx="305">
                  <c:v>2.1473663881508198</c:v>
                </c:pt>
                <c:pt idx="306">
                  <c:v>2.0530701200866868</c:v>
                </c:pt>
                <c:pt idx="307">
                  <c:v>1.9902059413772646</c:v>
                </c:pt>
                <c:pt idx="308">
                  <c:v>1.9273417626678422</c:v>
                </c:pt>
                <c:pt idx="309">
                  <c:v>1.86447758395842</c:v>
                </c:pt>
                <c:pt idx="310">
                  <c:v>1.7701813158942867</c:v>
                </c:pt>
                <c:pt idx="311">
                  <c:v>1.6758850478301535</c:v>
                </c:pt>
                <c:pt idx="312">
                  <c:v>1.6130208691207311</c:v>
                </c:pt>
                <c:pt idx="313">
                  <c:v>1.5501566904113089</c:v>
                </c:pt>
                <c:pt idx="314">
                  <c:v>1.4558604223471756</c:v>
                </c:pt>
                <c:pt idx="315">
                  <c:v>1.3615641542830423</c:v>
                </c:pt>
                <c:pt idx="316">
                  <c:v>1.2672678862189088</c:v>
                </c:pt>
                <c:pt idx="317">
                  <c:v>1.2044037075094867</c:v>
                </c:pt>
                <c:pt idx="318">
                  <c:v>1.1415395288000645</c:v>
                </c:pt>
                <c:pt idx="319">
                  <c:v>1.0786753500906423</c:v>
                </c:pt>
                <c:pt idx="320">
                  <c:v>1.0158111713812201</c:v>
                </c:pt>
                <c:pt idx="321">
                  <c:v>0.92151490331708674</c:v>
                </c:pt>
                <c:pt idx="322">
                  <c:v>0.85865072460766445</c:v>
                </c:pt>
                <c:pt idx="323">
                  <c:v>0.79578654589824227</c:v>
                </c:pt>
                <c:pt idx="324">
                  <c:v>0.76435445654353118</c:v>
                </c:pt>
                <c:pt idx="325">
                  <c:v>0.70149027783410889</c:v>
                </c:pt>
                <c:pt idx="326">
                  <c:v>0.63862609912468671</c:v>
                </c:pt>
                <c:pt idx="327">
                  <c:v>0.57576192041526453</c:v>
                </c:pt>
                <c:pt idx="328">
                  <c:v>0.54432983106055333</c:v>
                </c:pt>
                <c:pt idx="329">
                  <c:v>0.48146565235113115</c:v>
                </c:pt>
                <c:pt idx="330">
                  <c:v>0.45003356299642006</c:v>
                </c:pt>
                <c:pt idx="331">
                  <c:v>0.38716938428699782</c:v>
                </c:pt>
                <c:pt idx="332">
                  <c:v>0.35573729493228667</c:v>
                </c:pt>
                <c:pt idx="333">
                  <c:v>0.29287311622286449</c:v>
                </c:pt>
                <c:pt idx="334">
                  <c:v>0.26144102686815335</c:v>
                </c:pt>
                <c:pt idx="335">
                  <c:v>0.19857684815873114</c:v>
                </c:pt>
                <c:pt idx="336">
                  <c:v>0.16714475880402002</c:v>
                </c:pt>
                <c:pt idx="337">
                  <c:v>0.13571266944930893</c:v>
                </c:pt>
                <c:pt idx="338">
                  <c:v>7.2848490739886695E-2</c:v>
                </c:pt>
                <c:pt idx="339">
                  <c:v>4.1416401385175584E-2</c:v>
                </c:pt>
                <c:pt idx="340">
                  <c:v>9.9843120304644734E-3</c:v>
                </c:pt>
                <c:pt idx="341">
                  <c:v>-2.1447777324246638E-2</c:v>
                </c:pt>
                <c:pt idx="342">
                  <c:v>-8.4311956033668853E-2</c:v>
                </c:pt>
                <c:pt idx="343">
                  <c:v>-0.11574404538837997</c:v>
                </c:pt>
                <c:pt idx="344">
                  <c:v>-0.17860822409780219</c:v>
                </c:pt>
                <c:pt idx="345">
                  <c:v>-0.21004031345251331</c:v>
                </c:pt>
                <c:pt idx="346">
                  <c:v>-0.27290449216193552</c:v>
                </c:pt>
                <c:pt idx="347">
                  <c:v>-0.33576867087135776</c:v>
                </c:pt>
                <c:pt idx="348">
                  <c:v>-0.36720076022606885</c:v>
                </c:pt>
                <c:pt idx="349">
                  <c:v>-0.43006493893549108</c:v>
                </c:pt>
                <c:pt idx="350">
                  <c:v>-0.46149702829020217</c:v>
                </c:pt>
                <c:pt idx="351">
                  <c:v>-0.49292911764491332</c:v>
                </c:pt>
                <c:pt idx="352">
                  <c:v>-0.52436120699962441</c:v>
                </c:pt>
                <c:pt idx="353">
                  <c:v>-0.5557932963543355</c:v>
                </c:pt>
                <c:pt idx="354">
                  <c:v>-0.61865747506375779</c:v>
                </c:pt>
                <c:pt idx="355">
                  <c:v>-0.65008956441846888</c:v>
                </c:pt>
                <c:pt idx="356">
                  <c:v>-0.68152165377317997</c:v>
                </c:pt>
                <c:pt idx="357">
                  <c:v>-0.71295374312789106</c:v>
                </c:pt>
                <c:pt idx="358">
                  <c:v>-0.74438583248260215</c:v>
                </c:pt>
                <c:pt idx="359">
                  <c:v>-0.77581792183731335</c:v>
                </c:pt>
                <c:pt idx="360">
                  <c:v>-0.77581792183731335</c:v>
                </c:pt>
                <c:pt idx="361">
                  <c:v>-0.77581792183731335</c:v>
                </c:pt>
                <c:pt idx="362">
                  <c:v>-0.77581792183731335</c:v>
                </c:pt>
                <c:pt idx="363">
                  <c:v>-0.77581792183731335</c:v>
                </c:pt>
                <c:pt idx="364">
                  <c:v>-0.77581792183731335</c:v>
                </c:pt>
                <c:pt idx="365">
                  <c:v>-0.77581792183731335</c:v>
                </c:pt>
                <c:pt idx="366">
                  <c:v>-0.77581792183731335</c:v>
                </c:pt>
                <c:pt idx="367">
                  <c:v>-0.77581792183731335</c:v>
                </c:pt>
                <c:pt idx="368">
                  <c:v>-0.77581792183731335</c:v>
                </c:pt>
                <c:pt idx="369">
                  <c:v>-0.77581792183731335</c:v>
                </c:pt>
                <c:pt idx="370">
                  <c:v>-0.77581792183731335</c:v>
                </c:pt>
                <c:pt idx="371">
                  <c:v>-0.77581792183731335</c:v>
                </c:pt>
                <c:pt idx="372">
                  <c:v>-0.77581792183731335</c:v>
                </c:pt>
                <c:pt idx="373">
                  <c:v>-0.77581792183731335</c:v>
                </c:pt>
                <c:pt idx="374">
                  <c:v>-0.77581792183731335</c:v>
                </c:pt>
                <c:pt idx="375">
                  <c:v>-0.77581792183731335</c:v>
                </c:pt>
                <c:pt idx="376">
                  <c:v>-0.77581792183731335</c:v>
                </c:pt>
                <c:pt idx="377">
                  <c:v>-0.77581792183731335</c:v>
                </c:pt>
                <c:pt idx="378">
                  <c:v>-0.77581792183731335</c:v>
                </c:pt>
                <c:pt idx="379">
                  <c:v>-0.77581792183731335</c:v>
                </c:pt>
                <c:pt idx="380">
                  <c:v>-0.77581792183731335</c:v>
                </c:pt>
                <c:pt idx="381">
                  <c:v>-0.77581792183731335</c:v>
                </c:pt>
                <c:pt idx="382">
                  <c:v>-0.77581792183731335</c:v>
                </c:pt>
                <c:pt idx="383">
                  <c:v>-0.77581792183731335</c:v>
                </c:pt>
                <c:pt idx="384">
                  <c:v>-0.80725001119202444</c:v>
                </c:pt>
                <c:pt idx="385">
                  <c:v>-0.80725001119202444</c:v>
                </c:pt>
                <c:pt idx="386">
                  <c:v>-0.80725001119202444</c:v>
                </c:pt>
                <c:pt idx="387">
                  <c:v>-0.80725001119202444</c:v>
                </c:pt>
                <c:pt idx="388">
                  <c:v>-0.80725001119202444</c:v>
                </c:pt>
                <c:pt idx="389">
                  <c:v>-0.80725001119202444</c:v>
                </c:pt>
                <c:pt idx="390">
                  <c:v>-0.80725001119202444</c:v>
                </c:pt>
                <c:pt idx="391">
                  <c:v>-0.80725001119202444</c:v>
                </c:pt>
                <c:pt idx="392">
                  <c:v>-0.80725001119202444</c:v>
                </c:pt>
                <c:pt idx="393">
                  <c:v>-0.83868210054673553</c:v>
                </c:pt>
                <c:pt idx="394">
                  <c:v>-0.83868210054673553</c:v>
                </c:pt>
                <c:pt idx="395">
                  <c:v>-0.83868210054673553</c:v>
                </c:pt>
                <c:pt idx="396">
                  <c:v>-0.83868210054673553</c:v>
                </c:pt>
                <c:pt idx="397">
                  <c:v>-0.83868210054673553</c:v>
                </c:pt>
                <c:pt idx="398">
                  <c:v>-0.83868210054673553</c:v>
                </c:pt>
                <c:pt idx="399">
                  <c:v>-0.83868210054673553</c:v>
                </c:pt>
                <c:pt idx="400">
                  <c:v>-0.83868210054673553</c:v>
                </c:pt>
                <c:pt idx="401">
                  <c:v>-0.83868210054673553</c:v>
                </c:pt>
                <c:pt idx="402">
                  <c:v>-0.83868210054673553</c:v>
                </c:pt>
                <c:pt idx="403">
                  <c:v>-0.83868210054673553</c:v>
                </c:pt>
                <c:pt idx="404">
                  <c:v>-0.83868210054673553</c:v>
                </c:pt>
                <c:pt idx="405">
                  <c:v>-0.83868210054673553</c:v>
                </c:pt>
                <c:pt idx="406">
                  <c:v>-0.83868210054673553</c:v>
                </c:pt>
                <c:pt idx="407">
                  <c:v>-0.83868210054673553</c:v>
                </c:pt>
                <c:pt idx="408">
                  <c:v>-0.83868210054673553</c:v>
                </c:pt>
                <c:pt idx="409">
                  <c:v>-0.83868210054673553</c:v>
                </c:pt>
                <c:pt idx="410">
                  <c:v>-0.87011418990144662</c:v>
                </c:pt>
                <c:pt idx="411">
                  <c:v>-0.87011418990144662</c:v>
                </c:pt>
                <c:pt idx="412">
                  <c:v>-0.87011418990144662</c:v>
                </c:pt>
                <c:pt idx="413">
                  <c:v>-0.87011418990144662</c:v>
                </c:pt>
                <c:pt idx="414">
                  <c:v>-0.87011418990144662</c:v>
                </c:pt>
                <c:pt idx="415">
                  <c:v>-0.87011418990144662</c:v>
                </c:pt>
                <c:pt idx="416">
                  <c:v>-0.87011418990144662</c:v>
                </c:pt>
                <c:pt idx="417">
                  <c:v>-0.87011418990144662</c:v>
                </c:pt>
                <c:pt idx="418">
                  <c:v>-0.87011418990144662</c:v>
                </c:pt>
                <c:pt idx="419">
                  <c:v>-0.87011418990144662</c:v>
                </c:pt>
                <c:pt idx="420">
                  <c:v>-0.87011418990144662</c:v>
                </c:pt>
                <c:pt idx="421">
                  <c:v>-0.87011418990144662</c:v>
                </c:pt>
                <c:pt idx="422">
                  <c:v>-0.87011418990144662</c:v>
                </c:pt>
                <c:pt idx="423">
                  <c:v>-0.87011418990144662</c:v>
                </c:pt>
                <c:pt idx="424">
                  <c:v>-0.87011418990144662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9844224"/>
        <c:axId val="159898240"/>
      </c:lineChart>
      <c:catAx>
        <c:axId val="159844224"/>
        <c:scaling>
          <c:orientation val="minMax"/>
        </c:scaling>
        <c:delete val="0"/>
        <c:axPos val="b"/>
        <c:majorTickMark val="none"/>
        <c:minorTickMark val="none"/>
        <c:tickLblPos val="nextTo"/>
        <c:crossAx val="159898240"/>
        <c:crosses val="autoZero"/>
        <c:auto val="1"/>
        <c:lblAlgn val="ctr"/>
        <c:lblOffset val="100"/>
        <c:noMultiLvlLbl val="0"/>
      </c:catAx>
      <c:valAx>
        <c:axId val="1598982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15984422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Sheet1!$B$450:$B$853</c:f>
              <c:numCache>
                <c:formatCode>General</c:formatCode>
                <c:ptCount val="404"/>
                <c:pt idx="0">
                  <c:v>83</c:v>
                </c:pt>
                <c:pt idx="1">
                  <c:v>84</c:v>
                </c:pt>
                <c:pt idx="2">
                  <c:v>86</c:v>
                </c:pt>
                <c:pt idx="3">
                  <c:v>87</c:v>
                </c:pt>
                <c:pt idx="4">
                  <c:v>89</c:v>
                </c:pt>
                <c:pt idx="5">
                  <c:v>90</c:v>
                </c:pt>
                <c:pt idx="6">
                  <c:v>92</c:v>
                </c:pt>
                <c:pt idx="7">
                  <c:v>95</c:v>
                </c:pt>
                <c:pt idx="8">
                  <c:v>96</c:v>
                </c:pt>
                <c:pt idx="9">
                  <c:v>98</c:v>
                </c:pt>
                <c:pt idx="10">
                  <c:v>100</c:v>
                </c:pt>
                <c:pt idx="11">
                  <c:v>103</c:v>
                </c:pt>
                <c:pt idx="12">
                  <c:v>104</c:v>
                </c:pt>
                <c:pt idx="13">
                  <c:v>107</c:v>
                </c:pt>
                <c:pt idx="14">
                  <c:v>110</c:v>
                </c:pt>
                <c:pt idx="15">
                  <c:v>112</c:v>
                </c:pt>
                <c:pt idx="16">
                  <c:v>115</c:v>
                </c:pt>
                <c:pt idx="17">
                  <c:v>118</c:v>
                </c:pt>
                <c:pt idx="18">
                  <c:v>121</c:v>
                </c:pt>
                <c:pt idx="19">
                  <c:v>124</c:v>
                </c:pt>
                <c:pt idx="20">
                  <c:v>127</c:v>
                </c:pt>
                <c:pt idx="21">
                  <c:v>129</c:v>
                </c:pt>
                <c:pt idx="22">
                  <c:v>132</c:v>
                </c:pt>
                <c:pt idx="23">
                  <c:v>135</c:v>
                </c:pt>
                <c:pt idx="24">
                  <c:v>137</c:v>
                </c:pt>
                <c:pt idx="25">
                  <c:v>139</c:v>
                </c:pt>
                <c:pt idx="26">
                  <c:v>141</c:v>
                </c:pt>
                <c:pt idx="27">
                  <c:v>143</c:v>
                </c:pt>
                <c:pt idx="28">
                  <c:v>145</c:v>
                </c:pt>
                <c:pt idx="29">
                  <c:v>146</c:v>
                </c:pt>
                <c:pt idx="30">
                  <c:v>148</c:v>
                </c:pt>
                <c:pt idx="31">
                  <c:v>149</c:v>
                </c:pt>
                <c:pt idx="32">
                  <c:v>152</c:v>
                </c:pt>
                <c:pt idx="33">
                  <c:v>155</c:v>
                </c:pt>
                <c:pt idx="34">
                  <c:v>157</c:v>
                </c:pt>
                <c:pt idx="35">
                  <c:v>158</c:v>
                </c:pt>
                <c:pt idx="36">
                  <c:v>160</c:v>
                </c:pt>
                <c:pt idx="37">
                  <c:v>162</c:v>
                </c:pt>
                <c:pt idx="38">
                  <c:v>163</c:v>
                </c:pt>
                <c:pt idx="39">
                  <c:v>166</c:v>
                </c:pt>
                <c:pt idx="40">
                  <c:v>168</c:v>
                </c:pt>
                <c:pt idx="41">
                  <c:v>169</c:v>
                </c:pt>
                <c:pt idx="42">
                  <c:v>171</c:v>
                </c:pt>
                <c:pt idx="43">
                  <c:v>172</c:v>
                </c:pt>
                <c:pt idx="44">
                  <c:v>174</c:v>
                </c:pt>
                <c:pt idx="45">
                  <c:v>175</c:v>
                </c:pt>
                <c:pt idx="46">
                  <c:v>176</c:v>
                </c:pt>
                <c:pt idx="47">
                  <c:v>177</c:v>
                </c:pt>
                <c:pt idx="48">
                  <c:v>178</c:v>
                </c:pt>
                <c:pt idx="49">
                  <c:v>179</c:v>
                </c:pt>
                <c:pt idx="50">
                  <c:v>180</c:v>
                </c:pt>
                <c:pt idx="51">
                  <c:v>181</c:v>
                </c:pt>
                <c:pt idx="52">
                  <c:v>182</c:v>
                </c:pt>
                <c:pt idx="53">
                  <c:v>183</c:v>
                </c:pt>
                <c:pt idx="54">
                  <c:v>183</c:v>
                </c:pt>
                <c:pt idx="55">
                  <c:v>183</c:v>
                </c:pt>
                <c:pt idx="56">
                  <c:v>183</c:v>
                </c:pt>
                <c:pt idx="57">
                  <c:v>183</c:v>
                </c:pt>
                <c:pt idx="58">
                  <c:v>183</c:v>
                </c:pt>
                <c:pt idx="59">
                  <c:v>183</c:v>
                </c:pt>
                <c:pt idx="60">
                  <c:v>183</c:v>
                </c:pt>
                <c:pt idx="61">
                  <c:v>183</c:v>
                </c:pt>
                <c:pt idx="62">
                  <c:v>183</c:v>
                </c:pt>
                <c:pt idx="63">
                  <c:v>183</c:v>
                </c:pt>
                <c:pt idx="64">
                  <c:v>183</c:v>
                </c:pt>
                <c:pt idx="65">
                  <c:v>183</c:v>
                </c:pt>
                <c:pt idx="66">
                  <c:v>183</c:v>
                </c:pt>
                <c:pt idx="67">
                  <c:v>183</c:v>
                </c:pt>
                <c:pt idx="68">
                  <c:v>183</c:v>
                </c:pt>
                <c:pt idx="69">
                  <c:v>183</c:v>
                </c:pt>
                <c:pt idx="70">
                  <c:v>183</c:v>
                </c:pt>
                <c:pt idx="71">
                  <c:v>183</c:v>
                </c:pt>
                <c:pt idx="72">
                  <c:v>183</c:v>
                </c:pt>
                <c:pt idx="73">
                  <c:v>183</c:v>
                </c:pt>
                <c:pt idx="74">
                  <c:v>183</c:v>
                </c:pt>
                <c:pt idx="75">
                  <c:v>183</c:v>
                </c:pt>
                <c:pt idx="76">
                  <c:v>183</c:v>
                </c:pt>
                <c:pt idx="77">
                  <c:v>183</c:v>
                </c:pt>
                <c:pt idx="78">
                  <c:v>183</c:v>
                </c:pt>
                <c:pt idx="79">
                  <c:v>183</c:v>
                </c:pt>
                <c:pt idx="80">
                  <c:v>183</c:v>
                </c:pt>
                <c:pt idx="81">
                  <c:v>183</c:v>
                </c:pt>
                <c:pt idx="82">
                  <c:v>183</c:v>
                </c:pt>
                <c:pt idx="83">
                  <c:v>183</c:v>
                </c:pt>
                <c:pt idx="84">
                  <c:v>183</c:v>
                </c:pt>
                <c:pt idx="85">
                  <c:v>183</c:v>
                </c:pt>
                <c:pt idx="86">
                  <c:v>183</c:v>
                </c:pt>
                <c:pt idx="87">
                  <c:v>183</c:v>
                </c:pt>
                <c:pt idx="88">
                  <c:v>183</c:v>
                </c:pt>
                <c:pt idx="89">
                  <c:v>183</c:v>
                </c:pt>
                <c:pt idx="90">
                  <c:v>183</c:v>
                </c:pt>
                <c:pt idx="91">
                  <c:v>183</c:v>
                </c:pt>
                <c:pt idx="92">
                  <c:v>183</c:v>
                </c:pt>
                <c:pt idx="93">
                  <c:v>183</c:v>
                </c:pt>
                <c:pt idx="94">
                  <c:v>183</c:v>
                </c:pt>
                <c:pt idx="95">
                  <c:v>183</c:v>
                </c:pt>
                <c:pt idx="96">
                  <c:v>183</c:v>
                </c:pt>
                <c:pt idx="97">
                  <c:v>183</c:v>
                </c:pt>
                <c:pt idx="98">
                  <c:v>183</c:v>
                </c:pt>
                <c:pt idx="99">
                  <c:v>183</c:v>
                </c:pt>
                <c:pt idx="100">
                  <c:v>183</c:v>
                </c:pt>
                <c:pt idx="101">
                  <c:v>183</c:v>
                </c:pt>
                <c:pt idx="102">
                  <c:v>183</c:v>
                </c:pt>
                <c:pt idx="103">
                  <c:v>183</c:v>
                </c:pt>
                <c:pt idx="104">
                  <c:v>183</c:v>
                </c:pt>
                <c:pt idx="105">
                  <c:v>183</c:v>
                </c:pt>
                <c:pt idx="106">
                  <c:v>183</c:v>
                </c:pt>
                <c:pt idx="107">
                  <c:v>183</c:v>
                </c:pt>
                <c:pt idx="108">
                  <c:v>183</c:v>
                </c:pt>
                <c:pt idx="109">
                  <c:v>183</c:v>
                </c:pt>
                <c:pt idx="110">
                  <c:v>183</c:v>
                </c:pt>
                <c:pt idx="111">
                  <c:v>183</c:v>
                </c:pt>
                <c:pt idx="112">
                  <c:v>183</c:v>
                </c:pt>
                <c:pt idx="113">
                  <c:v>183</c:v>
                </c:pt>
                <c:pt idx="114">
                  <c:v>183</c:v>
                </c:pt>
                <c:pt idx="115">
                  <c:v>183</c:v>
                </c:pt>
                <c:pt idx="116">
                  <c:v>183</c:v>
                </c:pt>
                <c:pt idx="117">
                  <c:v>183</c:v>
                </c:pt>
                <c:pt idx="118">
                  <c:v>183</c:v>
                </c:pt>
                <c:pt idx="119">
                  <c:v>184</c:v>
                </c:pt>
                <c:pt idx="120">
                  <c:v>184</c:v>
                </c:pt>
                <c:pt idx="121">
                  <c:v>184</c:v>
                </c:pt>
                <c:pt idx="122">
                  <c:v>184</c:v>
                </c:pt>
                <c:pt idx="123">
                  <c:v>184</c:v>
                </c:pt>
                <c:pt idx="124">
                  <c:v>184</c:v>
                </c:pt>
                <c:pt idx="125">
                  <c:v>184</c:v>
                </c:pt>
                <c:pt idx="126">
                  <c:v>184</c:v>
                </c:pt>
                <c:pt idx="127">
                  <c:v>184</c:v>
                </c:pt>
                <c:pt idx="128">
                  <c:v>184</c:v>
                </c:pt>
                <c:pt idx="129">
                  <c:v>184</c:v>
                </c:pt>
                <c:pt idx="130">
                  <c:v>184</c:v>
                </c:pt>
                <c:pt idx="131">
                  <c:v>184</c:v>
                </c:pt>
                <c:pt idx="132">
                  <c:v>184</c:v>
                </c:pt>
                <c:pt idx="133">
                  <c:v>184</c:v>
                </c:pt>
                <c:pt idx="134">
                  <c:v>184</c:v>
                </c:pt>
                <c:pt idx="135">
                  <c:v>184</c:v>
                </c:pt>
                <c:pt idx="136">
                  <c:v>184</c:v>
                </c:pt>
                <c:pt idx="137">
                  <c:v>184</c:v>
                </c:pt>
                <c:pt idx="138">
                  <c:v>184</c:v>
                </c:pt>
                <c:pt idx="139">
                  <c:v>184</c:v>
                </c:pt>
                <c:pt idx="140">
                  <c:v>184</c:v>
                </c:pt>
                <c:pt idx="141">
                  <c:v>185</c:v>
                </c:pt>
                <c:pt idx="142">
                  <c:v>185</c:v>
                </c:pt>
                <c:pt idx="143">
                  <c:v>185</c:v>
                </c:pt>
                <c:pt idx="144">
                  <c:v>185</c:v>
                </c:pt>
                <c:pt idx="145">
                  <c:v>185</c:v>
                </c:pt>
                <c:pt idx="146">
                  <c:v>186</c:v>
                </c:pt>
                <c:pt idx="147">
                  <c:v>186</c:v>
                </c:pt>
                <c:pt idx="148">
                  <c:v>186</c:v>
                </c:pt>
                <c:pt idx="149">
                  <c:v>186</c:v>
                </c:pt>
                <c:pt idx="150">
                  <c:v>186</c:v>
                </c:pt>
                <c:pt idx="151">
                  <c:v>186</c:v>
                </c:pt>
                <c:pt idx="152">
                  <c:v>187</c:v>
                </c:pt>
                <c:pt idx="153">
                  <c:v>187</c:v>
                </c:pt>
                <c:pt idx="154">
                  <c:v>187</c:v>
                </c:pt>
                <c:pt idx="155">
                  <c:v>187</c:v>
                </c:pt>
                <c:pt idx="156">
                  <c:v>187</c:v>
                </c:pt>
                <c:pt idx="157">
                  <c:v>187</c:v>
                </c:pt>
                <c:pt idx="158">
                  <c:v>187</c:v>
                </c:pt>
                <c:pt idx="159">
                  <c:v>188</c:v>
                </c:pt>
                <c:pt idx="160">
                  <c:v>188</c:v>
                </c:pt>
                <c:pt idx="161">
                  <c:v>188</c:v>
                </c:pt>
                <c:pt idx="162">
                  <c:v>189</c:v>
                </c:pt>
                <c:pt idx="163">
                  <c:v>190</c:v>
                </c:pt>
                <c:pt idx="164">
                  <c:v>191</c:v>
                </c:pt>
                <c:pt idx="165">
                  <c:v>192</c:v>
                </c:pt>
                <c:pt idx="166">
                  <c:v>193</c:v>
                </c:pt>
                <c:pt idx="167">
                  <c:v>196</c:v>
                </c:pt>
                <c:pt idx="168">
                  <c:v>198</c:v>
                </c:pt>
                <c:pt idx="169">
                  <c:v>200</c:v>
                </c:pt>
                <c:pt idx="170">
                  <c:v>201</c:v>
                </c:pt>
                <c:pt idx="171">
                  <c:v>204</c:v>
                </c:pt>
                <c:pt idx="172">
                  <c:v>206</c:v>
                </c:pt>
                <c:pt idx="173">
                  <c:v>208</c:v>
                </c:pt>
                <c:pt idx="174">
                  <c:v>211</c:v>
                </c:pt>
                <c:pt idx="175">
                  <c:v>214</c:v>
                </c:pt>
                <c:pt idx="176">
                  <c:v>215</c:v>
                </c:pt>
                <c:pt idx="177">
                  <c:v>217</c:v>
                </c:pt>
                <c:pt idx="178">
                  <c:v>218</c:v>
                </c:pt>
                <c:pt idx="179">
                  <c:v>220</c:v>
                </c:pt>
                <c:pt idx="180">
                  <c:v>222</c:v>
                </c:pt>
                <c:pt idx="181">
                  <c:v>224</c:v>
                </c:pt>
                <c:pt idx="182">
                  <c:v>226</c:v>
                </c:pt>
                <c:pt idx="183">
                  <c:v>229</c:v>
                </c:pt>
                <c:pt idx="184">
                  <c:v>231</c:v>
                </c:pt>
                <c:pt idx="185">
                  <c:v>234</c:v>
                </c:pt>
                <c:pt idx="186">
                  <c:v>236</c:v>
                </c:pt>
                <c:pt idx="187">
                  <c:v>239</c:v>
                </c:pt>
                <c:pt idx="188">
                  <c:v>241</c:v>
                </c:pt>
                <c:pt idx="189">
                  <c:v>243</c:v>
                </c:pt>
                <c:pt idx="190">
                  <c:v>244</c:v>
                </c:pt>
                <c:pt idx="191">
                  <c:v>246</c:v>
                </c:pt>
                <c:pt idx="192">
                  <c:v>247</c:v>
                </c:pt>
                <c:pt idx="193">
                  <c:v>249</c:v>
                </c:pt>
                <c:pt idx="194">
                  <c:v>250</c:v>
                </c:pt>
                <c:pt idx="195">
                  <c:v>251</c:v>
                </c:pt>
                <c:pt idx="196">
                  <c:v>252</c:v>
                </c:pt>
                <c:pt idx="197">
                  <c:v>255</c:v>
                </c:pt>
                <c:pt idx="198">
                  <c:v>256</c:v>
                </c:pt>
                <c:pt idx="199">
                  <c:v>257</c:v>
                </c:pt>
                <c:pt idx="200">
                  <c:v>258</c:v>
                </c:pt>
                <c:pt idx="201">
                  <c:v>261</c:v>
                </c:pt>
                <c:pt idx="202">
                  <c:v>262</c:v>
                </c:pt>
                <c:pt idx="203">
                  <c:v>264</c:v>
                </c:pt>
                <c:pt idx="204">
                  <c:v>265</c:v>
                </c:pt>
                <c:pt idx="205">
                  <c:v>267</c:v>
                </c:pt>
                <c:pt idx="206">
                  <c:v>269</c:v>
                </c:pt>
                <c:pt idx="207">
                  <c:v>270</c:v>
                </c:pt>
                <c:pt idx="208">
                  <c:v>272</c:v>
                </c:pt>
                <c:pt idx="209">
                  <c:v>274</c:v>
                </c:pt>
                <c:pt idx="210">
                  <c:v>276</c:v>
                </c:pt>
                <c:pt idx="211">
                  <c:v>278</c:v>
                </c:pt>
                <c:pt idx="212">
                  <c:v>280</c:v>
                </c:pt>
                <c:pt idx="213">
                  <c:v>282</c:v>
                </c:pt>
                <c:pt idx="214">
                  <c:v>283</c:v>
                </c:pt>
                <c:pt idx="215">
                  <c:v>284</c:v>
                </c:pt>
                <c:pt idx="216">
                  <c:v>286</c:v>
                </c:pt>
                <c:pt idx="217">
                  <c:v>287</c:v>
                </c:pt>
                <c:pt idx="218">
                  <c:v>288</c:v>
                </c:pt>
                <c:pt idx="219">
                  <c:v>290</c:v>
                </c:pt>
                <c:pt idx="220">
                  <c:v>291</c:v>
                </c:pt>
                <c:pt idx="221">
                  <c:v>292</c:v>
                </c:pt>
                <c:pt idx="222">
                  <c:v>293</c:v>
                </c:pt>
                <c:pt idx="223">
                  <c:v>295</c:v>
                </c:pt>
                <c:pt idx="224">
                  <c:v>296</c:v>
                </c:pt>
                <c:pt idx="225">
                  <c:v>297</c:v>
                </c:pt>
                <c:pt idx="226">
                  <c:v>299</c:v>
                </c:pt>
                <c:pt idx="227">
                  <c:v>300</c:v>
                </c:pt>
                <c:pt idx="228">
                  <c:v>301</c:v>
                </c:pt>
                <c:pt idx="229">
                  <c:v>303</c:v>
                </c:pt>
                <c:pt idx="230">
                  <c:v>305</c:v>
                </c:pt>
                <c:pt idx="231">
                  <c:v>306</c:v>
                </c:pt>
                <c:pt idx="232">
                  <c:v>307</c:v>
                </c:pt>
                <c:pt idx="233">
                  <c:v>308</c:v>
                </c:pt>
                <c:pt idx="234">
                  <c:v>309</c:v>
                </c:pt>
                <c:pt idx="235">
                  <c:v>310</c:v>
                </c:pt>
                <c:pt idx="236">
                  <c:v>311</c:v>
                </c:pt>
                <c:pt idx="237">
                  <c:v>313</c:v>
                </c:pt>
                <c:pt idx="238">
                  <c:v>314</c:v>
                </c:pt>
                <c:pt idx="239">
                  <c:v>315</c:v>
                </c:pt>
                <c:pt idx="240">
                  <c:v>316</c:v>
                </c:pt>
                <c:pt idx="241">
                  <c:v>317</c:v>
                </c:pt>
                <c:pt idx="242">
                  <c:v>318</c:v>
                </c:pt>
                <c:pt idx="243">
                  <c:v>319</c:v>
                </c:pt>
                <c:pt idx="244">
                  <c:v>320</c:v>
                </c:pt>
                <c:pt idx="245">
                  <c:v>321</c:v>
                </c:pt>
                <c:pt idx="246">
                  <c:v>322</c:v>
                </c:pt>
                <c:pt idx="247">
                  <c:v>323</c:v>
                </c:pt>
                <c:pt idx="248">
                  <c:v>323</c:v>
                </c:pt>
                <c:pt idx="249">
                  <c:v>323</c:v>
                </c:pt>
                <c:pt idx="250">
                  <c:v>323</c:v>
                </c:pt>
                <c:pt idx="251">
                  <c:v>323</c:v>
                </c:pt>
                <c:pt idx="252">
                  <c:v>323</c:v>
                </c:pt>
                <c:pt idx="253">
                  <c:v>323</c:v>
                </c:pt>
                <c:pt idx="254">
                  <c:v>323</c:v>
                </c:pt>
                <c:pt idx="255">
                  <c:v>324</c:v>
                </c:pt>
                <c:pt idx="256">
                  <c:v>324</c:v>
                </c:pt>
                <c:pt idx="257">
                  <c:v>324</c:v>
                </c:pt>
                <c:pt idx="258">
                  <c:v>324</c:v>
                </c:pt>
                <c:pt idx="259">
                  <c:v>324</c:v>
                </c:pt>
                <c:pt idx="260">
                  <c:v>324</c:v>
                </c:pt>
                <c:pt idx="261">
                  <c:v>324</c:v>
                </c:pt>
                <c:pt idx="262">
                  <c:v>324</c:v>
                </c:pt>
                <c:pt idx="263">
                  <c:v>324</c:v>
                </c:pt>
                <c:pt idx="264">
                  <c:v>324</c:v>
                </c:pt>
                <c:pt idx="265">
                  <c:v>324</c:v>
                </c:pt>
                <c:pt idx="266">
                  <c:v>324</c:v>
                </c:pt>
                <c:pt idx="267">
                  <c:v>324</c:v>
                </c:pt>
                <c:pt idx="268">
                  <c:v>324</c:v>
                </c:pt>
                <c:pt idx="269">
                  <c:v>324</c:v>
                </c:pt>
                <c:pt idx="270">
                  <c:v>324</c:v>
                </c:pt>
                <c:pt idx="271">
                  <c:v>324</c:v>
                </c:pt>
                <c:pt idx="272">
                  <c:v>324</c:v>
                </c:pt>
                <c:pt idx="273">
                  <c:v>324</c:v>
                </c:pt>
                <c:pt idx="274">
                  <c:v>324</c:v>
                </c:pt>
                <c:pt idx="275">
                  <c:v>324</c:v>
                </c:pt>
                <c:pt idx="276">
                  <c:v>324</c:v>
                </c:pt>
                <c:pt idx="277">
                  <c:v>324</c:v>
                </c:pt>
                <c:pt idx="278">
                  <c:v>324</c:v>
                </c:pt>
                <c:pt idx="279">
                  <c:v>324</c:v>
                </c:pt>
                <c:pt idx="280">
                  <c:v>324</c:v>
                </c:pt>
                <c:pt idx="281">
                  <c:v>324</c:v>
                </c:pt>
                <c:pt idx="282">
                  <c:v>324</c:v>
                </c:pt>
                <c:pt idx="283">
                  <c:v>324</c:v>
                </c:pt>
                <c:pt idx="284">
                  <c:v>324</c:v>
                </c:pt>
                <c:pt idx="285">
                  <c:v>324</c:v>
                </c:pt>
                <c:pt idx="286">
                  <c:v>324</c:v>
                </c:pt>
                <c:pt idx="287">
                  <c:v>324</c:v>
                </c:pt>
                <c:pt idx="288">
                  <c:v>324</c:v>
                </c:pt>
                <c:pt idx="289">
                  <c:v>324</c:v>
                </c:pt>
                <c:pt idx="290">
                  <c:v>324</c:v>
                </c:pt>
                <c:pt idx="291">
                  <c:v>324</c:v>
                </c:pt>
                <c:pt idx="292">
                  <c:v>325</c:v>
                </c:pt>
                <c:pt idx="293">
                  <c:v>325</c:v>
                </c:pt>
                <c:pt idx="294">
                  <c:v>325</c:v>
                </c:pt>
                <c:pt idx="295">
                  <c:v>325</c:v>
                </c:pt>
                <c:pt idx="296">
                  <c:v>325</c:v>
                </c:pt>
                <c:pt idx="297">
                  <c:v>325</c:v>
                </c:pt>
                <c:pt idx="298">
                  <c:v>325</c:v>
                </c:pt>
                <c:pt idx="299">
                  <c:v>325</c:v>
                </c:pt>
                <c:pt idx="300">
                  <c:v>325</c:v>
                </c:pt>
                <c:pt idx="301">
                  <c:v>325</c:v>
                </c:pt>
                <c:pt idx="302">
                  <c:v>325</c:v>
                </c:pt>
                <c:pt idx="303">
                  <c:v>325</c:v>
                </c:pt>
                <c:pt idx="304">
                  <c:v>325</c:v>
                </c:pt>
                <c:pt idx="305">
                  <c:v>325</c:v>
                </c:pt>
                <c:pt idx="306">
                  <c:v>325</c:v>
                </c:pt>
                <c:pt idx="307">
                  <c:v>324</c:v>
                </c:pt>
                <c:pt idx="308">
                  <c:v>324</c:v>
                </c:pt>
                <c:pt idx="309">
                  <c:v>324</c:v>
                </c:pt>
                <c:pt idx="310">
                  <c:v>324</c:v>
                </c:pt>
                <c:pt idx="311">
                  <c:v>324</c:v>
                </c:pt>
                <c:pt idx="312">
                  <c:v>324</c:v>
                </c:pt>
                <c:pt idx="313">
                  <c:v>324</c:v>
                </c:pt>
                <c:pt idx="314">
                  <c:v>324</c:v>
                </c:pt>
                <c:pt idx="315">
                  <c:v>324</c:v>
                </c:pt>
                <c:pt idx="316">
                  <c:v>324</c:v>
                </c:pt>
                <c:pt idx="317">
                  <c:v>324</c:v>
                </c:pt>
                <c:pt idx="318">
                  <c:v>324</c:v>
                </c:pt>
                <c:pt idx="319">
                  <c:v>324</c:v>
                </c:pt>
                <c:pt idx="320">
                  <c:v>324</c:v>
                </c:pt>
                <c:pt idx="321">
                  <c:v>324</c:v>
                </c:pt>
                <c:pt idx="322">
                  <c:v>324</c:v>
                </c:pt>
                <c:pt idx="323">
                  <c:v>324</c:v>
                </c:pt>
                <c:pt idx="324">
                  <c:v>324</c:v>
                </c:pt>
                <c:pt idx="325">
                  <c:v>324</c:v>
                </c:pt>
                <c:pt idx="326">
                  <c:v>324</c:v>
                </c:pt>
                <c:pt idx="327">
                  <c:v>324</c:v>
                </c:pt>
                <c:pt idx="328">
                  <c:v>324</c:v>
                </c:pt>
                <c:pt idx="329">
                  <c:v>324</c:v>
                </c:pt>
                <c:pt idx="330">
                  <c:v>324</c:v>
                </c:pt>
                <c:pt idx="331">
                  <c:v>324</c:v>
                </c:pt>
                <c:pt idx="332">
                  <c:v>324</c:v>
                </c:pt>
                <c:pt idx="333">
                  <c:v>324</c:v>
                </c:pt>
                <c:pt idx="334">
                  <c:v>324</c:v>
                </c:pt>
                <c:pt idx="335">
                  <c:v>324</c:v>
                </c:pt>
                <c:pt idx="336">
                  <c:v>324</c:v>
                </c:pt>
                <c:pt idx="337">
                  <c:v>324</c:v>
                </c:pt>
                <c:pt idx="338">
                  <c:v>325</c:v>
                </c:pt>
                <c:pt idx="339">
                  <c:v>327</c:v>
                </c:pt>
                <c:pt idx="340">
                  <c:v>329</c:v>
                </c:pt>
                <c:pt idx="341">
                  <c:v>331</c:v>
                </c:pt>
                <c:pt idx="342">
                  <c:v>334</c:v>
                </c:pt>
                <c:pt idx="343">
                  <c:v>336</c:v>
                </c:pt>
                <c:pt idx="344">
                  <c:v>337</c:v>
                </c:pt>
                <c:pt idx="345">
                  <c:v>339</c:v>
                </c:pt>
                <c:pt idx="346">
                  <c:v>341</c:v>
                </c:pt>
                <c:pt idx="347">
                  <c:v>342</c:v>
                </c:pt>
                <c:pt idx="348">
                  <c:v>343</c:v>
                </c:pt>
                <c:pt idx="349">
                  <c:v>344</c:v>
                </c:pt>
                <c:pt idx="350">
                  <c:v>345</c:v>
                </c:pt>
                <c:pt idx="351">
                  <c:v>346</c:v>
                </c:pt>
                <c:pt idx="352">
                  <c:v>347</c:v>
                </c:pt>
                <c:pt idx="353">
                  <c:v>348</c:v>
                </c:pt>
                <c:pt idx="354">
                  <c:v>349</c:v>
                </c:pt>
                <c:pt idx="355">
                  <c:v>352</c:v>
                </c:pt>
                <c:pt idx="356">
                  <c:v>354</c:v>
                </c:pt>
                <c:pt idx="357">
                  <c:v>355</c:v>
                </c:pt>
                <c:pt idx="358">
                  <c:v>356</c:v>
                </c:pt>
                <c:pt idx="359">
                  <c:v>359</c:v>
                </c:pt>
                <c:pt idx="360">
                  <c:v>361</c:v>
                </c:pt>
                <c:pt idx="361">
                  <c:v>362</c:v>
                </c:pt>
                <c:pt idx="362">
                  <c:v>364</c:v>
                </c:pt>
                <c:pt idx="363">
                  <c:v>366</c:v>
                </c:pt>
                <c:pt idx="364">
                  <c:v>368</c:v>
                </c:pt>
                <c:pt idx="365">
                  <c:v>371</c:v>
                </c:pt>
                <c:pt idx="366">
                  <c:v>373</c:v>
                </c:pt>
                <c:pt idx="367">
                  <c:v>374</c:v>
                </c:pt>
                <c:pt idx="368">
                  <c:v>375</c:v>
                </c:pt>
                <c:pt idx="369">
                  <c:v>377</c:v>
                </c:pt>
                <c:pt idx="370">
                  <c:v>379</c:v>
                </c:pt>
                <c:pt idx="371">
                  <c:v>380</c:v>
                </c:pt>
                <c:pt idx="372">
                  <c:v>381</c:v>
                </c:pt>
                <c:pt idx="373">
                  <c:v>383</c:v>
                </c:pt>
                <c:pt idx="374">
                  <c:v>385</c:v>
                </c:pt>
                <c:pt idx="375">
                  <c:v>386</c:v>
                </c:pt>
                <c:pt idx="376">
                  <c:v>387</c:v>
                </c:pt>
                <c:pt idx="377">
                  <c:v>389</c:v>
                </c:pt>
                <c:pt idx="378">
                  <c:v>390</c:v>
                </c:pt>
                <c:pt idx="379">
                  <c:v>391</c:v>
                </c:pt>
                <c:pt idx="380">
                  <c:v>392</c:v>
                </c:pt>
                <c:pt idx="381">
                  <c:v>394</c:v>
                </c:pt>
                <c:pt idx="382">
                  <c:v>395</c:v>
                </c:pt>
                <c:pt idx="383">
                  <c:v>397</c:v>
                </c:pt>
                <c:pt idx="384">
                  <c:v>398</c:v>
                </c:pt>
                <c:pt idx="385">
                  <c:v>399</c:v>
                </c:pt>
                <c:pt idx="386">
                  <c:v>401</c:v>
                </c:pt>
                <c:pt idx="387">
                  <c:v>402</c:v>
                </c:pt>
                <c:pt idx="388">
                  <c:v>404</c:v>
                </c:pt>
                <c:pt idx="389">
                  <c:v>405</c:v>
                </c:pt>
                <c:pt idx="390">
                  <c:v>407</c:v>
                </c:pt>
                <c:pt idx="391">
                  <c:v>408</c:v>
                </c:pt>
                <c:pt idx="392">
                  <c:v>410</c:v>
                </c:pt>
                <c:pt idx="393">
                  <c:v>411</c:v>
                </c:pt>
                <c:pt idx="394">
                  <c:v>412</c:v>
                </c:pt>
                <c:pt idx="395">
                  <c:v>413</c:v>
                </c:pt>
                <c:pt idx="396">
                  <c:v>414</c:v>
                </c:pt>
                <c:pt idx="397">
                  <c:v>415</c:v>
                </c:pt>
                <c:pt idx="398">
                  <c:v>415</c:v>
                </c:pt>
                <c:pt idx="399">
                  <c:v>416</c:v>
                </c:pt>
                <c:pt idx="400">
                  <c:v>417</c:v>
                </c:pt>
                <c:pt idx="401">
                  <c:v>418</c:v>
                </c:pt>
                <c:pt idx="402">
                  <c:v>419</c:v>
                </c:pt>
                <c:pt idx="403">
                  <c:v>421</c:v>
                </c:pt>
              </c:numCache>
            </c:numRef>
          </c:val>
          <c:smooth val="0"/>
        </c:ser>
        <c:ser>
          <c:idx val="1"/>
          <c:order val="1"/>
          <c:marker>
            <c:symbol val="none"/>
          </c:marker>
          <c:val>
            <c:numRef>
              <c:f>Sheet1!$C$450:$C$853</c:f>
              <c:numCache>
                <c:formatCode>General</c:formatCode>
                <c:ptCount val="404"/>
                <c:pt idx="0">
                  <c:v>194</c:v>
                </c:pt>
                <c:pt idx="1">
                  <c:v>194</c:v>
                </c:pt>
                <c:pt idx="2">
                  <c:v>194</c:v>
                </c:pt>
                <c:pt idx="3">
                  <c:v>194</c:v>
                </c:pt>
                <c:pt idx="4">
                  <c:v>194</c:v>
                </c:pt>
                <c:pt idx="5">
                  <c:v>194</c:v>
                </c:pt>
                <c:pt idx="6">
                  <c:v>194</c:v>
                </c:pt>
                <c:pt idx="7">
                  <c:v>194</c:v>
                </c:pt>
                <c:pt idx="8">
                  <c:v>194</c:v>
                </c:pt>
                <c:pt idx="9">
                  <c:v>194</c:v>
                </c:pt>
                <c:pt idx="10">
                  <c:v>194</c:v>
                </c:pt>
                <c:pt idx="11">
                  <c:v>194</c:v>
                </c:pt>
                <c:pt idx="12">
                  <c:v>194</c:v>
                </c:pt>
                <c:pt idx="13">
                  <c:v>194</c:v>
                </c:pt>
                <c:pt idx="14">
                  <c:v>194</c:v>
                </c:pt>
                <c:pt idx="15">
                  <c:v>194</c:v>
                </c:pt>
                <c:pt idx="16">
                  <c:v>194</c:v>
                </c:pt>
                <c:pt idx="17">
                  <c:v>194</c:v>
                </c:pt>
                <c:pt idx="18">
                  <c:v>194</c:v>
                </c:pt>
                <c:pt idx="19">
                  <c:v>194</c:v>
                </c:pt>
                <c:pt idx="20">
                  <c:v>194</c:v>
                </c:pt>
                <c:pt idx="21">
                  <c:v>194</c:v>
                </c:pt>
                <c:pt idx="22">
                  <c:v>194</c:v>
                </c:pt>
                <c:pt idx="23">
                  <c:v>194</c:v>
                </c:pt>
                <c:pt idx="24">
                  <c:v>194</c:v>
                </c:pt>
                <c:pt idx="25">
                  <c:v>194</c:v>
                </c:pt>
                <c:pt idx="26">
                  <c:v>194</c:v>
                </c:pt>
                <c:pt idx="27">
                  <c:v>194</c:v>
                </c:pt>
                <c:pt idx="28">
                  <c:v>194</c:v>
                </c:pt>
                <c:pt idx="29">
                  <c:v>194</c:v>
                </c:pt>
                <c:pt idx="30">
                  <c:v>194</c:v>
                </c:pt>
                <c:pt idx="31">
                  <c:v>194</c:v>
                </c:pt>
                <c:pt idx="32">
                  <c:v>194</c:v>
                </c:pt>
                <c:pt idx="33">
                  <c:v>194</c:v>
                </c:pt>
                <c:pt idx="34">
                  <c:v>194</c:v>
                </c:pt>
                <c:pt idx="35">
                  <c:v>194</c:v>
                </c:pt>
                <c:pt idx="36">
                  <c:v>194</c:v>
                </c:pt>
                <c:pt idx="37">
                  <c:v>194</c:v>
                </c:pt>
                <c:pt idx="38">
                  <c:v>194</c:v>
                </c:pt>
                <c:pt idx="39">
                  <c:v>194</c:v>
                </c:pt>
                <c:pt idx="40">
                  <c:v>194</c:v>
                </c:pt>
                <c:pt idx="41">
                  <c:v>194</c:v>
                </c:pt>
                <c:pt idx="42">
                  <c:v>194</c:v>
                </c:pt>
                <c:pt idx="43">
                  <c:v>194</c:v>
                </c:pt>
                <c:pt idx="44">
                  <c:v>194</c:v>
                </c:pt>
                <c:pt idx="45">
                  <c:v>194</c:v>
                </c:pt>
                <c:pt idx="46">
                  <c:v>194</c:v>
                </c:pt>
                <c:pt idx="47">
                  <c:v>194</c:v>
                </c:pt>
                <c:pt idx="48">
                  <c:v>194</c:v>
                </c:pt>
                <c:pt idx="49">
                  <c:v>194</c:v>
                </c:pt>
                <c:pt idx="50">
                  <c:v>194</c:v>
                </c:pt>
                <c:pt idx="51">
                  <c:v>194</c:v>
                </c:pt>
                <c:pt idx="52">
                  <c:v>194</c:v>
                </c:pt>
                <c:pt idx="53">
                  <c:v>194</c:v>
                </c:pt>
                <c:pt idx="54">
                  <c:v>195</c:v>
                </c:pt>
                <c:pt idx="55">
                  <c:v>197</c:v>
                </c:pt>
                <c:pt idx="56">
                  <c:v>199</c:v>
                </c:pt>
                <c:pt idx="57">
                  <c:v>201</c:v>
                </c:pt>
                <c:pt idx="58">
                  <c:v>203</c:v>
                </c:pt>
                <c:pt idx="59">
                  <c:v>207</c:v>
                </c:pt>
                <c:pt idx="60">
                  <c:v>210</c:v>
                </c:pt>
                <c:pt idx="61">
                  <c:v>213</c:v>
                </c:pt>
                <c:pt idx="62">
                  <c:v>217</c:v>
                </c:pt>
                <c:pt idx="63">
                  <c:v>221</c:v>
                </c:pt>
                <c:pt idx="64">
                  <c:v>225</c:v>
                </c:pt>
                <c:pt idx="65">
                  <c:v>228</c:v>
                </c:pt>
                <c:pt idx="66">
                  <c:v>231</c:v>
                </c:pt>
                <c:pt idx="67">
                  <c:v>233</c:v>
                </c:pt>
                <c:pt idx="68">
                  <c:v>236</c:v>
                </c:pt>
                <c:pt idx="69">
                  <c:v>239</c:v>
                </c:pt>
                <c:pt idx="70">
                  <c:v>242</c:v>
                </c:pt>
                <c:pt idx="71">
                  <c:v>244</c:v>
                </c:pt>
                <c:pt idx="72">
                  <c:v>246</c:v>
                </c:pt>
                <c:pt idx="73">
                  <c:v>247</c:v>
                </c:pt>
                <c:pt idx="74">
                  <c:v>249</c:v>
                </c:pt>
                <c:pt idx="75">
                  <c:v>251</c:v>
                </c:pt>
                <c:pt idx="76">
                  <c:v>253</c:v>
                </c:pt>
                <c:pt idx="77">
                  <c:v>255</c:v>
                </c:pt>
                <c:pt idx="78">
                  <c:v>257</c:v>
                </c:pt>
                <c:pt idx="79">
                  <c:v>258</c:v>
                </c:pt>
                <c:pt idx="80">
                  <c:v>261</c:v>
                </c:pt>
                <c:pt idx="81">
                  <c:v>262</c:v>
                </c:pt>
                <c:pt idx="82">
                  <c:v>265</c:v>
                </c:pt>
                <c:pt idx="83">
                  <c:v>266</c:v>
                </c:pt>
                <c:pt idx="84">
                  <c:v>268</c:v>
                </c:pt>
                <c:pt idx="85">
                  <c:v>269</c:v>
                </c:pt>
                <c:pt idx="86">
                  <c:v>271</c:v>
                </c:pt>
                <c:pt idx="87">
                  <c:v>272</c:v>
                </c:pt>
                <c:pt idx="88">
                  <c:v>273</c:v>
                </c:pt>
                <c:pt idx="89">
                  <c:v>274</c:v>
                </c:pt>
                <c:pt idx="90">
                  <c:v>277</c:v>
                </c:pt>
                <c:pt idx="91">
                  <c:v>278</c:v>
                </c:pt>
                <c:pt idx="92">
                  <c:v>279</c:v>
                </c:pt>
                <c:pt idx="93">
                  <c:v>280</c:v>
                </c:pt>
                <c:pt idx="94">
                  <c:v>281</c:v>
                </c:pt>
                <c:pt idx="95">
                  <c:v>282</c:v>
                </c:pt>
                <c:pt idx="96">
                  <c:v>283</c:v>
                </c:pt>
                <c:pt idx="97">
                  <c:v>284</c:v>
                </c:pt>
                <c:pt idx="98">
                  <c:v>285</c:v>
                </c:pt>
                <c:pt idx="99">
                  <c:v>286</c:v>
                </c:pt>
                <c:pt idx="100">
                  <c:v>287</c:v>
                </c:pt>
                <c:pt idx="101">
                  <c:v>288</c:v>
                </c:pt>
                <c:pt idx="102">
                  <c:v>289</c:v>
                </c:pt>
                <c:pt idx="103">
                  <c:v>288</c:v>
                </c:pt>
                <c:pt idx="104">
                  <c:v>286</c:v>
                </c:pt>
                <c:pt idx="105">
                  <c:v>283</c:v>
                </c:pt>
                <c:pt idx="106">
                  <c:v>280</c:v>
                </c:pt>
                <c:pt idx="107">
                  <c:v>276</c:v>
                </c:pt>
                <c:pt idx="108">
                  <c:v>273</c:v>
                </c:pt>
                <c:pt idx="109">
                  <c:v>270</c:v>
                </c:pt>
                <c:pt idx="110">
                  <c:v>268</c:v>
                </c:pt>
                <c:pt idx="111">
                  <c:v>264</c:v>
                </c:pt>
                <c:pt idx="112">
                  <c:v>261</c:v>
                </c:pt>
                <c:pt idx="113">
                  <c:v>258</c:v>
                </c:pt>
                <c:pt idx="114">
                  <c:v>256</c:v>
                </c:pt>
                <c:pt idx="115">
                  <c:v>253</c:v>
                </c:pt>
                <c:pt idx="116">
                  <c:v>251</c:v>
                </c:pt>
                <c:pt idx="117">
                  <c:v>248</c:v>
                </c:pt>
                <c:pt idx="118">
                  <c:v>246</c:v>
                </c:pt>
                <c:pt idx="119">
                  <c:v>245</c:v>
                </c:pt>
                <c:pt idx="120">
                  <c:v>244</c:v>
                </c:pt>
                <c:pt idx="121">
                  <c:v>242</c:v>
                </c:pt>
                <c:pt idx="122">
                  <c:v>241</c:v>
                </c:pt>
                <c:pt idx="123">
                  <c:v>240</c:v>
                </c:pt>
                <c:pt idx="124">
                  <c:v>238</c:v>
                </c:pt>
                <c:pt idx="125">
                  <c:v>236</c:v>
                </c:pt>
                <c:pt idx="126">
                  <c:v>235</c:v>
                </c:pt>
                <c:pt idx="127">
                  <c:v>234</c:v>
                </c:pt>
                <c:pt idx="128">
                  <c:v>233</c:v>
                </c:pt>
                <c:pt idx="129">
                  <c:v>231</c:v>
                </c:pt>
                <c:pt idx="130">
                  <c:v>230</c:v>
                </c:pt>
                <c:pt idx="131">
                  <c:v>229</c:v>
                </c:pt>
                <c:pt idx="132">
                  <c:v>228</c:v>
                </c:pt>
                <c:pt idx="133">
                  <c:v>227</c:v>
                </c:pt>
                <c:pt idx="134">
                  <c:v>226</c:v>
                </c:pt>
                <c:pt idx="135">
                  <c:v>225</c:v>
                </c:pt>
                <c:pt idx="136">
                  <c:v>223</c:v>
                </c:pt>
                <c:pt idx="137">
                  <c:v>222</c:v>
                </c:pt>
                <c:pt idx="138">
                  <c:v>220</c:v>
                </c:pt>
                <c:pt idx="139">
                  <c:v>219</c:v>
                </c:pt>
                <c:pt idx="140">
                  <c:v>218</c:v>
                </c:pt>
                <c:pt idx="141">
                  <c:v>217</c:v>
                </c:pt>
                <c:pt idx="142">
                  <c:v>215</c:v>
                </c:pt>
                <c:pt idx="143">
                  <c:v>214</c:v>
                </c:pt>
                <c:pt idx="144">
                  <c:v>213</c:v>
                </c:pt>
                <c:pt idx="145">
                  <c:v>211</c:v>
                </c:pt>
                <c:pt idx="146">
                  <c:v>210</c:v>
                </c:pt>
                <c:pt idx="147">
                  <c:v>209</c:v>
                </c:pt>
                <c:pt idx="148">
                  <c:v>208</c:v>
                </c:pt>
                <c:pt idx="149">
                  <c:v>206</c:v>
                </c:pt>
                <c:pt idx="150">
                  <c:v>204</c:v>
                </c:pt>
                <c:pt idx="151">
                  <c:v>203</c:v>
                </c:pt>
                <c:pt idx="152">
                  <c:v>202</c:v>
                </c:pt>
                <c:pt idx="153">
                  <c:v>200</c:v>
                </c:pt>
                <c:pt idx="154">
                  <c:v>199</c:v>
                </c:pt>
                <c:pt idx="155">
                  <c:v>198</c:v>
                </c:pt>
                <c:pt idx="156">
                  <c:v>197</c:v>
                </c:pt>
                <c:pt idx="157">
                  <c:v>196</c:v>
                </c:pt>
                <c:pt idx="158">
                  <c:v>195</c:v>
                </c:pt>
                <c:pt idx="159">
                  <c:v>194</c:v>
                </c:pt>
                <c:pt idx="160">
                  <c:v>193</c:v>
                </c:pt>
                <c:pt idx="161">
                  <c:v>192</c:v>
                </c:pt>
                <c:pt idx="162">
                  <c:v>192</c:v>
                </c:pt>
                <c:pt idx="163">
                  <c:v>192</c:v>
                </c:pt>
                <c:pt idx="164">
                  <c:v>192</c:v>
                </c:pt>
                <c:pt idx="165">
                  <c:v>192</c:v>
                </c:pt>
                <c:pt idx="166">
                  <c:v>192</c:v>
                </c:pt>
                <c:pt idx="167">
                  <c:v>193</c:v>
                </c:pt>
                <c:pt idx="168">
                  <c:v>193</c:v>
                </c:pt>
                <c:pt idx="169">
                  <c:v>193</c:v>
                </c:pt>
                <c:pt idx="170">
                  <c:v>193</c:v>
                </c:pt>
                <c:pt idx="171">
                  <c:v>194</c:v>
                </c:pt>
                <c:pt idx="172">
                  <c:v>194</c:v>
                </c:pt>
                <c:pt idx="173">
                  <c:v>194</c:v>
                </c:pt>
                <c:pt idx="174">
                  <c:v>194</c:v>
                </c:pt>
                <c:pt idx="175">
                  <c:v>194</c:v>
                </c:pt>
                <c:pt idx="176">
                  <c:v>194</c:v>
                </c:pt>
                <c:pt idx="177">
                  <c:v>195</c:v>
                </c:pt>
                <c:pt idx="178">
                  <c:v>195</c:v>
                </c:pt>
                <c:pt idx="179">
                  <c:v>195</c:v>
                </c:pt>
                <c:pt idx="180">
                  <c:v>195</c:v>
                </c:pt>
                <c:pt idx="181">
                  <c:v>195</c:v>
                </c:pt>
                <c:pt idx="182">
                  <c:v>195</c:v>
                </c:pt>
                <c:pt idx="183">
                  <c:v>195</c:v>
                </c:pt>
                <c:pt idx="184">
                  <c:v>195</c:v>
                </c:pt>
                <c:pt idx="185">
                  <c:v>195</c:v>
                </c:pt>
                <c:pt idx="186">
                  <c:v>195</c:v>
                </c:pt>
                <c:pt idx="187">
                  <c:v>195</c:v>
                </c:pt>
                <c:pt idx="188">
                  <c:v>195</c:v>
                </c:pt>
                <c:pt idx="189">
                  <c:v>195</c:v>
                </c:pt>
                <c:pt idx="190">
                  <c:v>195</c:v>
                </c:pt>
                <c:pt idx="191">
                  <c:v>195</c:v>
                </c:pt>
                <c:pt idx="192">
                  <c:v>195</c:v>
                </c:pt>
                <c:pt idx="193">
                  <c:v>195</c:v>
                </c:pt>
                <c:pt idx="194">
                  <c:v>195</c:v>
                </c:pt>
                <c:pt idx="195">
                  <c:v>195</c:v>
                </c:pt>
                <c:pt idx="196">
                  <c:v>195</c:v>
                </c:pt>
                <c:pt idx="197">
                  <c:v>195</c:v>
                </c:pt>
                <c:pt idx="198">
                  <c:v>195</c:v>
                </c:pt>
                <c:pt idx="199">
                  <c:v>195</c:v>
                </c:pt>
                <c:pt idx="200">
                  <c:v>195</c:v>
                </c:pt>
                <c:pt idx="201">
                  <c:v>195</c:v>
                </c:pt>
                <c:pt idx="202">
                  <c:v>195</c:v>
                </c:pt>
                <c:pt idx="203">
                  <c:v>195</c:v>
                </c:pt>
                <c:pt idx="204">
                  <c:v>195</c:v>
                </c:pt>
                <c:pt idx="205">
                  <c:v>195</c:v>
                </c:pt>
                <c:pt idx="206">
                  <c:v>195</c:v>
                </c:pt>
                <c:pt idx="207">
                  <c:v>195</c:v>
                </c:pt>
                <c:pt idx="208">
                  <c:v>195</c:v>
                </c:pt>
                <c:pt idx="209">
                  <c:v>195</c:v>
                </c:pt>
                <c:pt idx="210">
                  <c:v>195</c:v>
                </c:pt>
                <c:pt idx="211">
                  <c:v>195</c:v>
                </c:pt>
                <c:pt idx="212">
                  <c:v>195</c:v>
                </c:pt>
                <c:pt idx="213">
                  <c:v>195</c:v>
                </c:pt>
                <c:pt idx="214">
                  <c:v>195</c:v>
                </c:pt>
                <c:pt idx="215">
                  <c:v>195</c:v>
                </c:pt>
                <c:pt idx="216">
                  <c:v>195</c:v>
                </c:pt>
                <c:pt idx="217">
                  <c:v>195</c:v>
                </c:pt>
                <c:pt idx="218">
                  <c:v>195</c:v>
                </c:pt>
                <c:pt idx="219">
                  <c:v>195</c:v>
                </c:pt>
                <c:pt idx="220">
                  <c:v>195</c:v>
                </c:pt>
                <c:pt idx="221">
                  <c:v>195</c:v>
                </c:pt>
                <c:pt idx="222">
                  <c:v>195</c:v>
                </c:pt>
                <c:pt idx="223">
                  <c:v>195</c:v>
                </c:pt>
                <c:pt idx="224">
                  <c:v>195</c:v>
                </c:pt>
                <c:pt idx="225">
                  <c:v>195</c:v>
                </c:pt>
                <c:pt idx="226">
                  <c:v>195</c:v>
                </c:pt>
                <c:pt idx="227">
                  <c:v>195</c:v>
                </c:pt>
                <c:pt idx="228">
                  <c:v>195</c:v>
                </c:pt>
                <c:pt idx="229">
                  <c:v>195</c:v>
                </c:pt>
                <c:pt idx="230">
                  <c:v>195</c:v>
                </c:pt>
                <c:pt idx="231">
                  <c:v>195</c:v>
                </c:pt>
                <c:pt idx="232">
                  <c:v>195</c:v>
                </c:pt>
                <c:pt idx="233">
                  <c:v>195</c:v>
                </c:pt>
                <c:pt idx="234">
                  <c:v>195</c:v>
                </c:pt>
                <c:pt idx="235">
                  <c:v>195</c:v>
                </c:pt>
                <c:pt idx="236">
                  <c:v>195</c:v>
                </c:pt>
                <c:pt idx="237">
                  <c:v>194</c:v>
                </c:pt>
                <c:pt idx="238">
                  <c:v>194</c:v>
                </c:pt>
                <c:pt idx="239">
                  <c:v>194</c:v>
                </c:pt>
                <c:pt idx="240">
                  <c:v>194</c:v>
                </c:pt>
                <c:pt idx="241">
                  <c:v>194</c:v>
                </c:pt>
                <c:pt idx="242">
                  <c:v>194</c:v>
                </c:pt>
                <c:pt idx="243">
                  <c:v>194</c:v>
                </c:pt>
                <c:pt idx="244">
                  <c:v>194</c:v>
                </c:pt>
                <c:pt idx="245">
                  <c:v>194</c:v>
                </c:pt>
                <c:pt idx="246">
                  <c:v>194</c:v>
                </c:pt>
                <c:pt idx="247">
                  <c:v>196</c:v>
                </c:pt>
                <c:pt idx="248">
                  <c:v>197</c:v>
                </c:pt>
                <c:pt idx="249">
                  <c:v>199</c:v>
                </c:pt>
                <c:pt idx="250">
                  <c:v>201</c:v>
                </c:pt>
                <c:pt idx="251">
                  <c:v>204</c:v>
                </c:pt>
                <c:pt idx="252">
                  <c:v>207</c:v>
                </c:pt>
                <c:pt idx="253">
                  <c:v>209</c:v>
                </c:pt>
                <c:pt idx="254">
                  <c:v>212</c:v>
                </c:pt>
                <c:pt idx="255">
                  <c:v>215</c:v>
                </c:pt>
                <c:pt idx="256">
                  <c:v>217</c:v>
                </c:pt>
                <c:pt idx="257">
                  <c:v>219</c:v>
                </c:pt>
                <c:pt idx="258">
                  <c:v>221</c:v>
                </c:pt>
                <c:pt idx="259">
                  <c:v>222</c:v>
                </c:pt>
                <c:pt idx="260">
                  <c:v>224</c:v>
                </c:pt>
                <c:pt idx="261">
                  <c:v>225</c:v>
                </c:pt>
                <c:pt idx="262">
                  <c:v>227</c:v>
                </c:pt>
                <c:pt idx="263">
                  <c:v>228</c:v>
                </c:pt>
                <c:pt idx="264">
                  <c:v>229</c:v>
                </c:pt>
                <c:pt idx="265">
                  <c:v>230</c:v>
                </c:pt>
                <c:pt idx="266">
                  <c:v>231</c:v>
                </c:pt>
                <c:pt idx="267">
                  <c:v>233</c:v>
                </c:pt>
                <c:pt idx="268">
                  <c:v>235</c:v>
                </c:pt>
                <c:pt idx="269">
                  <c:v>236</c:v>
                </c:pt>
                <c:pt idx="270">
                  <c:v>238</c:v>
                </c:pt>
                <c:pt idx="271">
                  <c:v>239</c:v>
                </c:pt>
                <c:pt idx="272">
                  <c:v>241</c:v>
                </c:pt>
                <c:pt idx="273">
                  <c:v>242</c:v>
                </c:pt>
                <c:pt idx="274">
                  <c:v>244</c:v>
                </c:pt>
                <c:pt idx="275">
                  <c:v>246</c:v>
                </c:pt>
                <c:pt idx="276">
                  <c:v>247</c:v>
                </c:pt>
                <c:pt idx="277">
                  <c:v>249</c:v>
                </c:pt>
                <c:pt idx="278">
                  <c:v>250</c:v>
                </c:pt>
                <c:pt idx="279">
                  <c:v>253</c:v>
                </c:pt>
                <c:pt idx="280">
                  <c:v>254</c:v>
                </c:pt>
                <c:pt idx="281">
                  <c:v>256</c:v>
                </c:pt>
                <c:pt idx="282">
                  <c:v>257</c:v>
                </c:pt>
                <c:pt idx="283">
                  <c:v>259</c:v>
                </c:pt>
                <c:pt idx="284">
                  <c:v>261</c:v>
                </c:pt>
                <c:pt idx="285">
                  <c:v>262</c:v>
                </c:pt>
                <c:pt idx="286">
                  <c:v>263</c:v>
                </c:pt>
                <c:pt idx="287">
                  <c:v>264</c:v>
                </c:pt>
                <c:pt idx="288">
                  <c:v>266</c:v>
                </c:pt>
                <c:pt idx="289">
                  <c:v>267</c:v>
                </c:pt>
                <c:pt idx="290">
                  <c:v>268</c:v>
                </c:pt>
                <c:pt idx="291">
                  <c:v>270</c:v>
                </c:pt>
                <c:pt idx="292">
                  <c:v>271</c:v>
                </c:pt>
                <c:pt idx="293">
                  <c:v>272</c:v>
                </c:pt>
                <c:pt idx="294">
                  <c:v>273</c:v>
                </c:pt>
                <c:pt idx="295">
                  <c:v>275</c:v>
                </c:pt>
                <c:pt idx="296">
                  <c:v>276</c:v>
                </c:pt>
                <c:pt idx="297">
                  <c:v>277</c:v>
                </c:pt>
                <c:pt idx="298">
                  <c:v>278</c:v>
                </c:pt>
                <c:pt idx="299">
                  <c:v>279</c:v>
                </c:pt>
                <c:pt idx="300">
                  <c:v>280</c:v>
                </c:pt>
                <c:pt idx="301">
                  <c:v>279</c:v>
                </c:pt>
                <c:pt idx="302">
                  <c:v>275</c:v>
                </c:pt>
                <c:pt idx="303">
                  <c:v>270</c:v>
                </c:pt>
                <c:pt idx="304">
                  <c:v>267</c:v>
                </c:pt>
                <c:pt idx="305">
                  <c:v>264</c:v>
                </c:pt>
                <c:pt idx="306">
                  <c:v>260</c:v>
                </c:pt>
                <c:pt idx="307">
                  <c:v>256</c:v>
                </c:pt>
                <c:pt idx="308">
                  <c:v>250</c:v>
                </c:pt>
                <c:pt idx="309">
                  <c:v>245</c:v>
                </c:pt>
                <c:pt idx="310">
                  <c:v>241</c:v>
                </c:pt>
                <c:pt idx="311">
                  <c:v>238</c:v>
                </c:pt>
                <c:pt idx="312">
                  <c:v>234</c:v>
                </c:pt>
                <c:pt idx="313">
                  <c:v>231</c:v>
                </c:pt>
                <c:pt idx="314">
                  <c:v>228</c:v>
                </c:pt>
                <c:pt idx="315">
                  <c:v>226</c:v>
                </c:pt>
                <c:pt idx="316">
                  <c:v>224</c:v>
                </c:pt>
                <c:pt idx="317">
                  <c:v>222</c:v>
                </c:pt>
                <c:pt idx="318">
                  <c:v>220</c:v>
                </c:pt>
                <c:pt idx="319">
                  <c:v>219</c:v>
                </c:pt>
                <c:pt idx="320">
                  <c:v>217</c:v>
                </c:pt>
                <c:pt idx="321">
                  <c:v>216</c:v>
                </c:pt>
                <c:pt idx="322">
                  <c:v>214</c:v>
                </c:pt>
                <c:pt idx="323">
                  <c:v>212</c:v>
                </c:pt>
                <c:pt idx="324">
                  <c:v>211</c:v>
                </c:pt>
                <c:pt idx="325">
                  <c:v>209</c:v>
                </c:pt>
                <c:pt idx="326">
                  <c:v>207</c:v>
                </c:pt>
                <c:pt idx="327">
                  <c:v>206</c:v>
                </c:pt>
                <c:pt idx="328">
                  <c:v>205</c:v>
                </c:pt>
                <c:pt idx="329">
                  <c:v>204</c:v>
                </c:pt>
                <c:pt idx="330">
                  <c:v>202</c:v>
                </c:pt>
                <c:pt idx="331">
                  <c:v>201</c:v>
                </c:pt>
                <c:pt idx="332">
                  <c:v>200</c:v>
                </c:pt>
                <c:pt idx="333">
                  <c:v>199</c:v>
                </c:pt>
                <c:pt idx="334">
                  <c:v>198</c:v>
                </c:pt>
                <c:pt idx="335">
                  <c:v>197</c:v>
                </c:pt>
                <c:pt idx="336">
                  <c:v>196</c:v>
                </c:pt>
                <c:pt idx="337">
                  <c:v>195</c:v>
                </c:pt>
                <c:pt idx="338">
                  <c:v>195</c:v>
                </c:pt>
                <c:pt idx="339">
                  <c:v>195</c:v>
                </c:pt>
                <c:pt idx="340">
                  <c:v>195</c:v>
                </c:pt>
                <c:pt idx="341">
                  <c:v>195</c:v>
                </c:pt>
                <c:pt idx="342">
                  <c:v>195</c:v>
                </c:pt>
                <c:pt idx="343">
                  <c:v>195</c:v>
                </c:pt>
                <c:pt idx="344">
                  <c:v>195</c:v>
                </c:pt>
                <c:pt idx="345">
                  <c:v>195</c:v>
                </c:pt>
                <c:pt idx="346">
                  <c:v>195</c:v>
                </c:pt>
                <c:pt idx="347">
                  <c:v>195</c:v>
                </c:pt>
                <c:pt idx="348">
                  <c:v>195</c:v>
                </c:pt>
                <c:pt idx="349">
                  <c:v>195</c:v>
                </c:pt>
                <c:pt idx="350">
                  <c:v>195</c:v>
                </c:pt>
                <c:pt idx="351">
                  <c:v>195</c:v>
                </c:pt>
                <c:pt idx="352">
                  <c:v>195</c:v>
                </c:pt>
                <c:pt idx="353">
                  <c:v>195</c:v>
                </c:pt>
                <c:pt idx="354">
                  <c:v>195</c:v>
                </c:pt>
                <c:pt idx="355">
                  <c:v>195</c:v>
                </c:pt>
                <c:pt idx="356">
                  <c:v>195</c:v>
                </c:pt>
                <c:pt idx="357">
                  <c:v>195</c:v>
                </c:pt>
                <c:pt idx="358">
                  <c:v>194</c:v>
                </c:pt>
                <c:pt idx="359">
                  <c:v>194</c:v>
                </c:pt>
                <c:pt idx="360">
                  <c:v>194</c:v>
                </c:pt>
                <c:pt idx="361">
                  <c:v>194</c:v>
                </c:pt>
                <c:pt idx="362">
                  <c:v>194</c:v>
                </c:pt>
                <c:pt idx="363">
                  <c:v>194</c:v>
                </c:pt>
                <c:pt idx="364">
                  <c:v>193</c:v>
                </c:pt>
                <c:pt idx="365">
                  <c:v>193</c:v>
                </c:pt>
                <c:pt idx="366">
                  <c:v>193</c:v>
                </c:pt>
                <c:pt idx="367">
                  <c:v>193</c:v>
                </c:pt>
                <c:pt idx="368">
                  <c:v>193</c:v>
                </c:pt>
                <c:pt idx="369">
                  <c:v>193</c:v>
                </c:pt>
                <c:pt idx="370">
                  <c:v>193</c:v>
                </c:pt>
                <c:pt idx="371">
                  <c:v>193</c:v>
                </c:pt>
                <c:pt idx="372">
                  <c:v>193</c:v>
                </c:pt>
                <c:pt idx="373">
                  <c:v>193</c:v>
                </c:pt>
                <c:pt idx="374">
                  <c:v>193</c:v>
                </c:pt>
                <c:pt idx="375">
                  <c:v>192</c:v>
                </c:pt>
                <c:pt idx="376">
                  <c:v>192</c:v>
                </c:pt>
                <c:pt idx="377">
                  <c:v>192</c:v>
                </c:pt>
                <c:pt idx="378">
                  <c:v>192</c:v>
                </c:pt>
                <c:pt idx="379">
                  <c:v>192</c:v>
                </c:pt>
                <c:pt idx="380">
                  <c:v>192</c:v>
                </c:pt>
                <c:pt idx="381">
                  <c:v>191</c:v>
                </c:pt>
                <c:pt idx="382">
                  <c:v>191</c:v>
                </c:pt>
                <c:pt idx="383">
                  <c:v>191</c:v>
                </c:pt>
                <c:pt idx="384">
                  <c:v>191</c:v>
                </c:pt>
                <c:pt idx="385">
                  <c:v>191</c:v>
                </c:pt>
                <c:pt idx="386">
                  <c:v>191</c:v>
                </c:pt>
                <c:pt idx="387">
                  <c:v>191</c:v>
                </c:pt>
                <c:pt idx="388">
                  <c:v>191</c:v>
                </c:pt>
                <c:pt idx="389">
                  <c:v>191</c:v>
                </c:pt>
                <c:pt idx="390">
                  <c:v>191</c:v>
                </c:pt>
                <c:pt idx="391">
                  <c:v>191</c:v>
                </c:pt>
                <c:pt idx="392">
                  <c:v>191</c:v>
                </c:pt>
                <c:pt idx="393">
                  <c:v>191</c:v>
                </c:pt>
                <c:pt idx="394">
                  <c:v>191</c:v>
                </c:pt>
                <c:pt idx="395">
                  <c:v>191</c:v>
                </c:pt>
                <c:pt idx="396">
                  <c:v>191</c:v>
                </c:pt>
                <c:pt idx="397">
                  <c:v>191</c:v>
                </c:pt>
                <c:pt idx="398">
                  <c:v>190</c:v>
                </c:pt>
                <c:pt idx="399">
                  <c:v>190</c:v>
                </c:pt>
                <c:pt idx="400">
                  <c:v>190</c:v>
                </c:pt>
                <c:pt idx="401">
                  <c:v>190</c:v>
                </c:pt>
                <c:pt idx="402">
                  <c:v>190</c:v>
                </c:pt>
                <c:pt idx="403">
                  <c:v>190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3310208"/>
        <c:axId val="168026112"/>
      </c:lineChart>
      <c:catAx>
        <c:axId val="143310208"/>
        <c:scaling>
          <c:orientation val="minMax"/>
        </c:scaling>
        <c:delete val="1"/>
        <c:axPos val="b"/>
        <c:majorTickMark val="none"/>
        <c:minorTickMark val="none"/>
        <c:tickLblPos val="nextTo"/>
        <c:crossAx val="168026112"/>
        <c:crosses val="autoZero"/>
        <c:auto val="1"/>
        <c:lblAlgn val="ctr"/>
        <c:lblOffset val="100"/>
        <c:noMultiLvlLbl val="0"/>
      </c:catAx>
      <c:valAx>
        <c:axId val="1680261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331020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Sheet1!$B$3771:$B$3942</c:f>
              <c:numCache>
                <c:formatCode>General</c:formatCode>
                <c:ptCount val="172"/>
                <c:pt idx="0">
                  <c:v>134</c:v>
                </c:pt>
                <c:pt idx="1">
                  <c:v>134</c:v>
                </c:pt>
                <c:pt idx="2">
                  <c:v>134</c:v>
                </c:pt>
                <c:pt idx="3">
                  <c:v>134</c:v>
                </c:pt>
                <c:pt idx="4">
                  <c:v>134</c:v>
                </c:pt>
                <c:pt idx="5">
                  <c:v>134</c:v>
                </c:pt>
                <c:pt idx="6">
                  <c:v>133</c:v>
                </c:pt>
                <c:pt idx="7">
                  <c:v>133</c:v>
                </c:pt>
                <c:pt idx="8">
                  <c:v>132</c:v>
                </c:pt>
                <c:pt idx="9">
                  <c:v>131</c:v>
                </c:pt>
                <c:pt idx="10">
                  <c:v>130</c:v>
                </c:pt>
                <c:pt idx="11">
                  <c:v>130</c:v>
                </c:pt>
                <c:pt idx="12">
                  <c:v>129</c:v>
                </c:pt>
                <c:pt idx="13">
                  <c:v>128</c:v>
                </c:pt>
                <c:pt idx="14">
                  <c:v>128</c:v>
                </c:pt>
                <c:pt idx="15">
                  <c:v>127</c:v>
                </c:pt>
                <c:pt idx="16">
                  <c:v>127</c:v>
                </c:pt>
                <c:pt idx="17">
                  <c:v>126</c:v>
                </c:pt>
                <c:pt idx="18">
                  <c:v>126</c:v>
                </c:pt>
                <c:pt idx="19">
                  <c:v>126</c:v>
                </c:pt>
                <c:pt idx="20">
                  <c:v>126</c:v>
                </c:pt>
                <c:pt idx="21">
                  <c:v>126</c:v>
                </c:pt>
                <c:pt idx="22">
                  <c:v>126</c:v>
                </c:pt>
                <c:pt idx="23">
                  <c:v>126</c:v>
                </c:pt>
                <c:pt idx="24">
                  <c:v>126</c:v>
                </c:pt>
                <c:pt idx="25">
                  <c:v>126</c:v>
                </c:pt>
                <c:pt idx="26">
                  <c:v>126</c:v>
                </c:pt>
                <c:pt idx="27">
                  <c:v>126</c:v>
                </c:pt>
                <c:pt idx="28">
                  <c:v>126</c:v>
                </c:pt>
                <c:pt idx="29">
                  <c:v>128</c:v>
                </c:pt>
                <c:pt idx="30">
                  <c:v>129</c:v>
                </c:pt>
                <c:pt idx="31">
                  <c:v>131</c:v>
                </c:pt>
                <c:pt idx="32">
                  <c:v>134</c:v>
                </c:pt>
                <c:pt idx="33">
                  <c:v>137</c:v>
                </c:pt>
                <c:pt idx="34">
                  <c:v>141</c:v>
                </c:pt>
                <c:pt idx="35">
                  <c:v>149</c:v>
                </c:pt>
                <c:pt idx="36">
                  <c:v>157</c:v>
                </c:pt>
                <c:pt idx="37">
                  <c:v>169</c:v>
                </c:pt>
                <c:pt idx="38">
                  <c:v>179</c:v>
                </c:pt>
                <c:pt idx="39">
                  <c:v>191</c:v>
                </c:pt>
                <c:pt idx="40">
                  <c:v>204</c:v>
                </c:pt>
                <c:pt idx="41">
                  <c:v>220</c:v>
                </c:pt>
                <c:pt idx="42">
                  <c:v>237</c:v>
                </c:pt>
                <c:pt idx="43">
                  <c:v>251</c:v>
                </c:pt>
                <c:pt idx="44">
                  <c:v>268</c:v>
                </c:pt>
                <c:pt idx="45">
                  <c:v>284</c:v>
                </c:pt>
                <c:pt idx="46">
                  <c:v>299</c:v>
                </c:pt>
                <c:pt idx="47">
                  <c:v>312</c:v>
                </c:pt>
                <c:pt idx="48">
                  <c:v>325</c:v>
                </c:pt>
                <c:pt idx="49">
                  <c:v>335</c:v>
                </c:pt>
                <c:pt idx="50">
                  <c:v>344</c:v>
                </c:pt>
                <c:pt idx="51">
                  <c:v>351</c:v>
                </c:pt>
                <c:pt idx="52">
                  <c:v>356</c:v>
                </c:pt>
                <c:pt idx="53">
                  <c:v>360</c:v>
                </c:pt>
                <c:pt idx="54">
                  <c:v>364</c:v>
                </c:pt>
                <c:pt idx="55">
                  <c:v>367</c:v>
                </c:pt>
                <c:pt idx="56">
                  <c:v>370</c:v>
                </c:pt>
                <c:pt idx="57">
                  <c:v>372</c:v>
                </c:pt>
                <c:pt idx="58">
                  <c:v>374</c:v>
                </c:pt>
                <c:pt idx="59">
                  <c:v>376</c:v>
                </c:pt>
                <c:pt idx="60">
                  <c:v>378</c:v>
                </c:pt>
                <c:pt idx="61">
                  <c:v>380</c:v>
                </c:pt>
                <c:pt idx="62">
                  <c:v>382</c:v>
                </c:pt>
                <c:pt idx="63">
                  <c:v>385</c:v>
                </c:pt>
                <c:pt idx="64">
                  <c:v>386</c:v>
                </c:pt>
                <c:pt idx="65">
                  <c:v>387</c:v>
                </c:pt>
                <c:pt idx="66">
                  <c:v>388</c:v>
                </c:pt>
                <c:pt idx="67">
                  <c:v>389</c:v>
                </c:pt>
                <c:pt idx="68">
                  <c:v>389</c:v>
                </c:pt>
                <c:pt idx="69">
                  <c:v>390</c:v>
                </c:pt>
                <c:pt idx="70">
                  <c:v>390</c:v>
                </c:pt>
                <c:pt idx="71">
                  <c:v>390</c:v>
                </c:pt>
                <c:pt idx="72">
                  <c:v>391</c:v>
                </c:pt>
                <c:pt idx="73">
                  <c:v>391</c:v>
                </c:pt>
                <c:pt idx="74">
                  <c:v>391</c:v>
                </c:pt>
                <c:pt idx="75">
                  <c:v>392</c:v>
                </c:pt>
                <c:pt idx="76">
                  <c:v>393</c:v>
                </c:pt>
                <c:pt idx="77">
                  <c:v>393</c:v>
                </c:pt>
                <c:pt idx="78">
                  <c:v>394</c:v>
                </c:pt>
                <c:pt idx="79">
                  <c:v>395</c:v>
                </c:pt>
                <c:pt idx="80">
                  <c:v>397</c:v>
                </c:pt>
                <c:pt idx="81">
                  <c:v>398</c:v>
                </c:pt>
                <c:pt idx="82">
                  <c:v>399</c:v>
                </c:pt>
                <c:pt idx="83">
                  <c:v>400</c:v>
                </c:pt>
                <c:pt idx="84">
                  <c:v>401</c:v>
                </c:pt>
                <c:pt idx="85">
                  <c:v>402</c:v>
                </c:pt>
                <c:pt idx="86">
                  <c:v>402</c:v>
                </c:pt>
                <c:pt idx="87">
                  <c:v>402</c:v>
                </c:pt>
                <c:pt idx="88">
                  <c:v>403</c:v>
                </c:pt>
                <c:pt idx="89">
                  <c:v>403</c:v>
                </c:pt>
                <c:pt idx="90">
                  <c:v>403</c:v>
                </c:pt>
                <c:pt idx="91">
                  <c:v>403</c:v>
                </c:pt>
                <c:pt idx="92">
                  <c:v>403</c:v>
                </c:pt>
                <c:pt idx="93">
                  <c:v>403</c:v>
                </c:pt>
                <c:pt idx="94">
                  <c:v>403</c:v>
                </c:pt>
                <c:pt idx="95">
                  <c:v>403</c:v>
                </c:pt>
                <c:pt idx="96">
                  <c:v>403</c:v>
                </c:pt>
                <c:pt idx="97">
                  <c:v>403</c:v>
                </c:pt>
                <c:pt idx="98">
                  <c:v>403</c:v>
                </c:pt>
                <c:pt idx="99">
                  <c:v>403</c:v>
                </c:pt>
                <c:pt idx="100">
                  <c:v>403</c:v>
                </c:pt>
                <c:pt idx="101">
                  <c:v>403</c:v>
                </c:pt>
                <c:pt idx="102">
                  <c:v>403</c:v>
                </c:pt>
                <c:pt idx="103">
                  <c:v>403</c:v>
                </c:pt>
                <c:pt idx="104">
                  <c:v>402</c:v>
                </c:pt>
                <c:pt idx="105">
                  <c:v>400</c:v>
                </c:pt>
                <c:pt idx="106">
                  <c:v>397</c:v>
                </c:pt>
                <c:pt idx="107">
                  <c:v>394</c:v>
                </c:pt>
                <c:pt idx="108">
                  <c:v>390</c:v>
                </c:pt>
                <c:pt idx="109">
                  <c:v>384</c:v>
                </c:pt>
                <c:pt idx="110">
                  <c:v>377</c:v>
                </c:pt>
                <c:pt idx="111">
                  <c:v>370</c:v>
                </c:pt>
                <c:pt idx="112">
                  <c:v>362</c:v>
                </c:pt>
                <c:pt idx="113">
                  <c:v>357</c:v>
                </c:pt>
                <c:pt idx="114">
                  <c:v>352</c:v>
                </c:pt>
                <c:pt idx="115">
                  <c:v>347</c:v>
                </c:pt>
                <c:pt idx="116">
                  <c:v>342</c:v>
                </c:pt>
                <c:pt idx="117">
                  <c:v>336</c:v>
                </c:pt>
                <c:pt idx="118">
                  <c:v>331</c:v>
                </c:pt>
                <c:pt idx="119">
                  <c:v>327</c:v>
                </c:pt>
                <c:pt idx="120">
                  <c:v>320</c:v>
                </c:pt>
                <c:pt idx="121">
                  <c:v>316</c:v>
                </c:pt>
                <c:pt idx="122">
                  <c:v>311</c:v>
                </c:pt>
                <c:pt idx="123">
                  <c:v>304</c:v>
                </c:pt>
                <c:pt idx="124">
                  <c:v>297</c:v>
                </c:pt>
                <c:pt idx="125">
                  <c:v>290</c:v>
                </c:pt>
                <c:pt idx="126">
                  <c:v>283</c:v>
                </c:pt>
                <c:pt idx="127">
                  <c:v>278</c:v>
                </c:pt>
                <c:pt idx="128">
                  <c:v>273</c:v>
                </c:pt>
                <c:pt idx="129">
                  <c:v>267</c:v>
                </c:pt>
                <c:pt idx="130">
                  <c:v>262</c:v>
                </c:pt>
                <c:pt idx="131">
                  <c:v>256</c:v>
                </c:pt>
                <c:pt idx="132">
                  <c:v>251</c:v>
                </c:pt>
                <c:pt idx="133">
                  <c:v>245</c:v>
                </c:pt>
                <c:pt idx="134">
                  <c:v>240</c:v>
                </c:pt>
                <c:pt idx="135">
                  <c:v>234</c:v>
                </c:pt>
                <c:pt idx="136">
                  <c:v>229</c:v>
                </c:pt>
                <c:pt idx="137">
                  <c:v>225</c:v>
                </c:pt>
                <c:pt idx="138">
                  <c:v>219</c:v>
                </c:pt>
                <c:pt idx="139">
                  <c:v>214</c:v>
                </c:pt>
                <c:pt idx="140">
                  <c:v>209</c:v>
                </c:pt>
                <c:pt idx="141">
                  <c:v>205</c:v>
                </c:pt>
                <c:pt idx="142">
                  <c:v>199</c:v>
                </c:pt>
                <c:pt idx="143">
                  <c:v>195</c:v>
                </c:pt>
                <c:pt idx="144">
                  <c:v>191</c:v>
                </c:pt>
                <c:pt idx="145">
                  <c:v>187</c:v>
                </c:pt>
                <c:pt idx="146">
                  <c:v>182</c:v>
                </c:pt>
                <c:pt idx="147">
                  <c:v>178</c:v>
                </c:pt>
                <c:pt idx="148">
                  <c:v>175</c:v>
                </c:pt>
                <c:pt idx="149">
                  <c:v>172</c:v>
                </c:pt>
                <c:pt idx="150">
                  <c:v>169</c:v>
                </c:pt>
                <c:pt idx="151">
                  <c:v>167</c:v>
                </c:pt>
                <c:pt idx="152">
                  <c:v>165</c:v>
                </c:pt>
                <c:pt idx="153">
                  <c:v>163</c:v>
                </c:pt>
                <c:pt idx="154">
                  <c:v>161</c:v>
                </c:pt>
                <c:pt idx="155">
                  <c:v>159</c:v>
                </c:pt>
                <c:pt idx="156">
                  <c:v>157</c:v>
                </c:pt>
                <c:pt idx="157">
                  <c:v>156</c:v>
                </c:pt>
                <c:pt idx="158">
                  <c:v>154</c:v>
                </c:pt>
                <c:pt idx="159">
                  <c:v>152</c:v>
                </c:pt>
                <c:pt idx="160">
                  <c:v>150</c:v>
                </c:pt>
                <c:pt idx="161">
                  <c:v>148</c:v>
                </c:pt>
                <c:pt idx="162">
                  <c:v>147</c:v>
                </c:pt>
                <c:pt idx="163">
                  <c:v>144</c:v>
                </c:pt>
                <c:pt idx="164">
                  <c:v>142</c:v>
                </c:pt>
                <c:pt idx="165">
                  <c:v>140</c:v>
                </c:pt>
                <c:pt idx="166">
                  <c:v>139</c:v>
                </c:pt>
                <c:pt idx="167">
                  <c:v>138</c:v>
                </c:pt>
                <c:pt idx="168">
                  <c:v>137</c:v>
                </c:pt>
                <c:pt idx="169">
                  <c:v>136</c:v>
                </c:pt>
                <c:pt idx="170">
                  <c:v>135</c:v>
                </c:pt>
                <c:pt idx="171">
                  <c:v>134</c:v>
                </c:pt>
              </c:numCache>
            </c:numRef>
          </c:val>
          <c:smooth val="0"/>
        </c:ser>
        <c:ser>
          <c:idx val="1"/>
          <c:order val="1"/>
          <c:marker>
            <c:symbol val="none"/>
          </c:marker>
          <c:val>
            <c:numRef>
              <c:f>Sheet1!$C$3771:$C$3942</c:f>
              <c:numCache>
                <c:formatCode>General</c:formatCode>
                <c:ptCount val="172"/>
                <c:pt idx="0">
                  <c:v>95</c:v>
                </c:pt>
                <c:pt idx="1">
                  <c:v>98</c:v>
                </c:pt>
                <c:pt idx="2">
                  <c:v>102</c:v>
                </c:pt>
                <c:pt idx="3">
                  <c:v>107</c:v>
                </c:pt>
                <c:pt idx="4">
                  <c:v>114</c:v>
                </c:pt>
                <c:pt idx="5">
                  <c:v>122</c:v>
                </c:pt>
                <c:pt idx="6">
                  <c:v>129</c:v>
                </c:pt>
                <c:pt idx="7">
                  <c:v>138</c:v>
                </c:pt>
                <c:pt idx="8">
                  <c:v>148</c:v>
                </c:pt>
                <c:pt idx="9">
                  <c:v>156</c:v>
                </c:pt>
                <c:pt idx="10">
                  <c:v>164</c:v>
                </c:pt>
                <c:pt idx="11">
                  <c:v>172</c:v>
                </c:pt>
                <c:pt idx="12">
                  <c:v>180</c:v>
                </c:pt>
                <c:pt idx="13">
                  <c:v>187</c:v>
                </c:pt>
                <c:pt idx="14">
                  <c:v>194</c:v>
                </c:pt>
                <c:pt idx="15">
                  <c:v>198</c:v>
                </c:pt>
                <c:pt idx="16">
                  <c:v>201</c:v>
                </c:pt>
                <c:pt idx="17">
                  <c:v>204</c:v>
                </c:pt>
                <c:pt idx="18">
                  <c:v>206</c:v>
                </c:pt>
                <c:pt idx="19">
                  <c:v>209</c:v>
                </c:pt>
                <c:pt idx="20">
                  <c:v>211</c:v>
                </c:pt>
                <c:pt idx="21">
                  <c:v>212</c:v>
                </c:pt>
                <c:pt idx="22">
                  <c:v>214</c:v>
                </c:pt>
                <c:pt idx="23">
                  <c:v>216</c:v>
                </c:pt>
                <c:pt idx="24">
                  <c:v>218</c:v>
                </c:pt>
                <c:pt idx="25">
                  <c:v>219</c:v>
                </c:pt>
                <c:pt idx="26">
                  <c:v>220</c:v>
                </c:pt>
                <c:pt idx="27">
                  <c:v>221</c:v>
                </c:pt>
                <c:pt idx="28">
                  <c:v>222</c:v>
                </c:pt>
                <c:pt idx="29">
                  <c:v>222</c:v>
                </c:pt>
                <c:pt idx="30">
                  <c:v>222</c:v>
                </c:pt>
                <c:pt idx="31">
                  <c:v>222</c:v>
                </c:pt>
                <c:pt idx="32">
                  <c:v>222</c:v>
                </c:pt>
                <c:pt idx="33">
                  <c:v>222</c:v>
                </c:pt>
                <c:pt idx="34">
                  <c:v>222</c:v>
                </c:pt>
                <c:pt idx="35">
                  <c:v>222</c:v>
                </c:pt>
                <c:pt idx="36">
                  <c:v>222</c:v>
                </c:pt>
                <c:pt idx="37">
                  <c:v>221</c:v>
                </c:pt>
                <c:pt idx="38">
                  <c:v>221</c:v>
                </c:pt>
                <c:pt idx="39">
                  <c:v>220</c:v>
                </c:pt>
                <c:pt idx="40">
                  <c:v>220</c:v>
                </c:pt>
                <c:pt idx="41">
                  <c:v>220</c:v>
                </c:pt>
                <c:pt idx="42">
                  <c:v>220</c:v>
                </c:pt>
                <c:pt idx="43">
                  <c:v>219</c:v>
                </c:pt>
                <c:pt idx="44">
                  <c:v>217</c:v>
                </c:pt>
                <c:pt idx="45">
                  <c:v>217</c:v>
                </c:pt>
                <c:pt idx="46">
                  <c:v>216</c:v>
                </c:pt>
                <c:pt idx="47">
                  <c:v>215</c:v>
                </c:pt>
                <c:pt idx="48">
                  <c:v>215</c:v>
                </c:pt>
                <c:pt idx="49">
                  <c:v>215</c:v>
                </c:pt>
                <c:pt idx="50">
                  <c:v>215</c:v>
                </c:pt>
                <c:pt idx="51">
                  <c:v>215</c:v>
                </c:pt>
                <c:pt idx="52">
                  <c:v>215</c:v>
                </c:pt>
                <c:pt idx="53">
                  <c:v>215</c:v>
                </c:pt>
                <c:pt idx="54">
                  <c:v>215</c:v>
                </c:pt>
                <c:pt idx="55">
                  <c:v>215</c:v>
                </c:pt>
                <c:pt idx="56">
                  <c:v>215</c:v>
                </c:pt>
                <c:pt idx="57">
                  <c:v>215</c:v>
                </c:pt>
                <c:pt idx="58">
                  <c:v>215</c:v>
                </c:pt>
                <c:pt idx="59">
                  <c:v>215</c:v>
                </c:pt>
                <c:pt idx="60">
                  <c:v>215</c:v>
                </c:pt>
                <c:pt idx="61">
                  <c:v>215</c:v>
                </c:pt>
                <c:pt idx="62">
                  <c:v>215</c:v>
                </c:pt>
                <c:pt idx="63">
                  <c:v>215</c:v>
                </c:pt>
                <c:pt idx="64">
                  <c:v>214</c:v>
                </c:pt>
                <c:pt idx="65">
                  <c:v>214</c:v>
                </c:pt>
                <c:pt idx="66">
                  <c:v>214</c:v>
                </c:pt>
                <c:pt idx="67">
                  <c:v>214</c:v>
                </c:pt>
                <c:pt idx="68">
                  <c:v>213</c:v>
                </c:pt>
                <c:pt idx="69">
                  <c:v>211</c:v>
                </c:pt>
                <c:pt idx="70">
                  <c:v>210</c:v>
                </c:pt>
                <c:pt idx="71">
                  <c:v>207</c:v>
                </c:pt>
                <c:pt idx="72">
                  <c:v>204</c:v>
                </c:pt>
                <c:pt idx="73">
                  <c:v>198</c:v>
                </c:pt>
                <c:pt idx="74">
                  <c:v>193</c:v>
                </c:pt>
                <c:pt idx="75">
                  <c:v>187</c:v>
                </c:pt>
                <c:pt idx="76">
                  <c:v>181</c:v>
                </c:pt>
                <c:pt idx="77">
                  <c:v>174</c:v>
                </c:pt>
                <c:pt idx="78">
                  <c:v>167</c:v>
                </c:pt>
                <c:pt idx="79">
                  <c:v>160</c:v>
                </c:pt>
                <c:pt idx="80">
                  <c:v>153</c:v>
                </c:pt>
                <c:pt idx="81">
                  <c:v>146</c:v>
                </c:pt>
                <c:pt idx="82">
                  <c:v>139</c:v>
                </c:pt>
                <c:pt idx="83">
                  <c:v>135</c:v>
                </c:pt>
                <c:pt idx="84">
                  <c:v>129</c:v>
                </c:pt>
                <c:pt idx="85">
                  <c:v>125</c:v>
                </c:pt>
                <c:pt idx="86">
                  <c:v>121</c:v>
                </c:pt>
                <c:pt idx="87">
                  <c:v>117</c:v>
                </c:pt>
                <c:pt idx="88">
                  <c:v>113</c:v>
                </c:pt>
                <c:pt idx="89">
                  <c:v>110</c:v>
                </c:pt>
                <c:pt idx="90">
                  <c:v>107</c:v>
                </c:pt>
                <c:pt idx="91">
                  <c:v>105</c:v>
                </c:pt>
                <c:pt idx="92">
                  <c:v>102</c:v>
                </c:pt>
                <c:pt idx="93">
                  <c:v>100</c:v>
                </c:pt>
                <c:pt idx="94">
                  <c:v>98</c:v>
                </c:pt>
                <c:pt idx="95">
                  <c:v>96</c:v>
                </c:pt>
                <c:pt idx="96">
                  <c:v>94</c:v>
                </c:pt>
                <c:pt idx="97">
                  <c:v>92</c:v>
                </c:pt>
                <c:pt idx="98">
                  <c:v>90</c:v>
                </c:pt>
                <c:pt idx="99">
                  <c:v>89</c:v>
                </c:pt>
                <c:pt idx="100">
                  <c:v>88</c:v>
                </c:pt>
                <c:pt idx="101">
                  <c:v>87</c:v>
                </c:pt>
                <c:pt idx="102">
                  <c:v>86</c:v>
                </c:pt>
                <c:pt idx="103">
                  <c:v>85</c:v>
                </c:pt>
                <c:pt idx="104">
                  <c:v>85</c:v>
                </c:pt>
                <c:pt idx="105">
                  <c:v>85</c:v>
                </c:pt>
                <c:pt idx="106">
                  <c:v>86</c:v>
                </c:pt>
                <c:pt idx="107">
                  <c:v>86</c:v>
                </c:pt>
                <c:pt idx="108">
                  <c:v>88</c:v>
                </c:pt>
                <c:pt idx="109">
                  <c:v>89</c:v>
                </c:pt>
                <c:pt idx="110">
                  <c:v>90</c:v>
                </c:pt>
                <c:pt idx="111">
                  <c:v>91</c:v>
                </c:pt>
                <c:pt idx="112">
                  <c:v>91</c:v>
                </c:pt>
                <c:pt idx="113">
                  <c:v>91</c:v>
                </c:pt>
                <c:pt idx="114">
                  <c:v>91</c:v>
                </c:pt>
                <c:pt idx="115">
                  <c:v>92</c:v>
                </c:pt>
                <c:pt idx="116">
                  <c:v>92</c:v>
                </c:pt>
                <c:pt idx="117">
                  <c:v>92</c:v>
                </c:pt>
                <c:pt idx="118">
                  <c:v>92</c:v>
                </c:pt>
                <c:pt idx="119">
                  <c:v>92</c:v>
                </c:pt>
                <c:pt idx="120">
                  <c:v>92</c:v>
                </c:pt>
                <c:pt idx="121">
                  <c:v>92</c:v>
                </c:pt>
                <c:pt idx="122">
                  <c:v>92</c:v>
                </c:pt>
                <c:pt idx="123">
                  <c:v>92</c:v>
                </c:pt>
                <c:pt idx="124">
                  <c:v>92</c:v>
                </c:pt>
                <c:pt idx="125">
                  <c:v>93</c:v>
                </c:pt>
                <c:pt idx="126">
                  <c:v>93</c:v>
                </c:pt>
                <c:pt idx="127">
                  <c:v>93</c:v>
                </c:pt>
                <c:pt idx="128">
                  <c:v>93</c:v>
                </c:pt>
                <c:pt idx="129">
                  <c:v>93</c:v>
                </c:pt>
                <c:pt idx="130">
                  <c:v>94</c:v>
                </c:pt>
                <c:pt idx="131">
                  <c:v>94</c:v>
                </c:pt>
                <c:pt idx="132">
                  <c:v>94</c:v>
                </c:pt>
                <c:pt idx="133">
                  <c:v>94</c:v>
                </c:pt>
                <c:pt idx="134">
                  <c:v>94</c:v>
                </c:pt>
                <c:pt idx="135">
                  <c:v>94</c:v>
                </c:pt>
                <c:pt idx="136">
                  <c:v>94</c:v>
                </c:pt>
                <c:pt idx="137">
                  <c:v>94</c:v>
                </c:pt>
                <c:pt idx="138">
                  <c:v>94</c:v>
                </c:pt>
                <c:pt idx="139">
                  <c:v>94</c:v>
                </c:pt>
                <c:pt idx="140">
                  <c:v>94</c:v>
                </c:pt>
                <c:pt idx="141">
                  <c:v>94</c:v>
                </c:pt>
                <c:pt idx="142">
                  <c:v>94</c:v>
                </c:pt>
                <c:pt idx="143">
                  <c:v>94</c:v>
                </c:pt>
                <c:pt idx="144">
                  <c:v>94</c:v>
                </c:pt>
                <c:pt idx="145">
                  <c:v>94</c:v>
                </c:pt>
                <c:pt idx="146">
                  <c:v>94</c:v>
                </c:pt>
                <c:pt idx="147">
                  <c:v>94</c:v>
                </c:pt>
                <c:pt idx="148">
                  <c:v>94</c:v>
                </c:pt>
                <c:pt idx="149">
                  <c:v>93</c:v>
                </c:pt>
                <c:pt idx="150">
                  <c:v>93</c:v>
                </c:pt>
                <c:pt idx="151">
                  <c:v>93</c:v>
                </c:pt>
                <c:pt idx="152">
                  <c:v>93</c:v>
                </c:pt>
                <c:pt idx="153">
                  <c:v>92</c:v>
                </c:pt>
                <c:pt idx="154">
                  <c:v>92</c:v>
                </c:pt>
                <c:pt idx="155">
                  <c:v>92</c:v>
                </c:pt>
                <c:pt idx="156">
                  <c:v>92</c:v>
                </c:pt>
                <c:pt idx="157">
                  <c:v>92</c:v>
                </c:pt>
                <c:pt idx="158">
                  <c:v>92</c:v>
                </c:pt>
                <c:pt idx="159">
                  <c:v>92</c:v>
                </c:pt>
                <c:pt idx="160">
                  <c:v>92</c:v>
                </c:pt>
                <c:pt idx="161">
                  <c:v>92</c:v>
                </c:pt>
                <c:pt idx="162">
                  <c:v>92</c:v>
                </c:pt>
                <c:pt idx="163">
                  <c:v>92</c:v>
                </c:pt>
                <c:pt idx="164">
                  <c:v>92</c:v>
                </c:pt>
                <c:pt idx="165">
                  <c:v>92</c:v>
                </c:pt>
                <c:pt idx="166">
                  <c:v>92</c:v>
                </c:pt>
                <c:pt idx="167">
                  <c:v>92</c:v>
                </c:pt>
                <c:pt idx="168">
                  <c:v>92</c:v>
                </c:pt>
                <c:pt idx="169">
                  <c:v>92</c:v>
                </c:pt>
                <c:pt idx="170">
                  <c:v>92</c:v>
                </c:pt>
                <c:pt idx="171">
                  <c:v>92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4261120"/>
        <c:axId val="144262656"/>
      </c:lineChart>
      <c:catAx>
        <c:axId val="144261120"/>
        <c:scaling>
          <c:orientation val="minMax"/>
        </c:scaling>
        <c:delete val="1"/>
        <c:axPos val="b"/>
        <c:majorTickMark val="out"/>
        <c:minorTickMark val="none"/>
        <c:tickLblPos val="nextTo"/>
        <c:crossAx val="144262656"/>
        <c:crosses val="autoZero"/>
        <c:auto val="1"/>
        <c:lblAlgn val="ctr"/>
        <c:lblOffset val="100"/>
        <c:noMultiLvlLbl val="0"/>
      </c:catAx>
      <c:valAx>
        <c:axId val="14426265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442611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marker>
            <c:symbol val="none"/>
          </c:marker>
          <c:val>
            <c:numRef>
              <c:f>Sheet1!$B$7268:$B$7500</c:f>
              <c:numCache>
                <c:formatCode>General</c:formatCode>
                <c:ptCount val="233"/>
                <c:pt idx="0">
                  <c:v>175</c:v>
                </c:pt>
                <c:pt idx="1">
                  <c:v>175</c:v>
                </c:pt>
                <c:pt idx="2">
                  <c:v>175</c:v>
                </c:pt>
                <c:pt idx="3">
                  <c:v>175</c:v>
                </c:pt>
                <c:pt idx="4">
                  <c:v>175</c:v>
                </c:pt>
                <c:pt idx="5">
                  <c:v>175</c:v>
                </c:pt>
                <c:pt idx="6">
                  <c:v>175</c:v>
                </c:pt>
                <c:pt idx="7">
                  <c:v>175</c:v>
                </c:pt>
                <c:pt idx="8">
                  <c:v>175</c:v>
                </c:pt>
                <c:pt idx="9">
                  <c:v>175</c:v>
                </c:pt>
                <c:pt idx="10">
                  <c:v>175</c:v>
                </c:pt>
                <c:pt idx="11">
                  <c:v>175</c:v>
                </c:pt>
                <c:pt idx="12">
                  <c:v>175</c:v>
                </c:pt>
                <c:pt idx="13">
                  <c:v>176</c:v>
                </c:pt>
                <c:pt idx="14">
                  <c:v>176</c:v>
                </c:pt>
                <c:pt idx="15">
                  <c:v>176</c:v>
                </c:pt>
                <c:pt idx="16">
                  <c:v>177</c:v>
                </c:pt>
                <c:pt idx="17">
                  <c:v>177</c:v>
                </c:pt>
                <c:pt idx="18">
                  <c:v>178</c:v>
                </c:pt>
                <c:pt idx="19">
                  <c:v>179</c:v>
                </c:pt>
                <c:pt idx="20">
                  <c:v>179</c:v>
                </c:pt>
                <c:pt idx="21">
                  <c:v>180</c:v>
                </c:pt>
                <c:pt idx="22">
                  <c:v>180</c:v>
                </c:pt>
                <c:pt idx="23">
                  <c:v>180</c:v>
                </c:pt>
                <c:pt idx="24">
                  <c:v>180</c:v>
                </c:pt>
                <c:pt idx="25">
                  <c:v>181</c:v>
                </c:pt>
                <c:pt idx="26">
                  <c:v>181</c:v>
                </c:pt>
                <c:pt idx="27">
                  <c:v>182</c:v>
                </c:pt>
                <c:pt idx="28">
                  <c:v>183</c:v>
                </c:pt>
                <c:pt idx="29">
                  <c:v>184</c:v>
                </c:pt>
                <c:pt idx="30">
                  <c:v>187</c:v>
                </c:pt>
                <c:pt idx="31">
                  <c:v>189</c:v>
                </c:pt>
                <c:pt idx="32">
                  <c:v>192</c:v>
                </c:pt>
                <c:pt idx="33">
                  <c:v>195</c:v>
                </c:pt>
                <c:pt idx="34">
                  <c:v>200</c:v>
                </c:pt>
                <c:pt idx="35">
                  <c:v>204</c:v>
                </c:pt>
                <c:pt idx="36">
                  <c:v>209</c:v>
                </c:pt>
                <c:pt idx="37">
                  <c:v>216</c:v>
                </c:pt>
                <c:pt idx="38">
                  <c:v>221</c:v>
                </c:pt>
                <c:pt idx="39">
                  <c:v>231</c:v>
                </c:pt>
                <c:pt idx="40">
                  <c:v>239</c:v>
                </c:pt>
                <c:pt idx="41">
                  <c:v>246</c:v>
                </c:pt>
                <c:pt idx="42">
                  <c:v>254</c:v>
                </c:pt>
                <c:pt idx="43">
                  <c:v>261</c:v>
                </c:pt>
                <c:pt idx="44">
                  <c:v>269</c:v>
                </c:pt>
                <c:pt idx="45">
                  <c:v>275</c:v>
                </c:pt>
                <c:pt idx="46">
                  <c:v>282</c:v>
                </c:pt>
                <c:pt idx="47">
                  <c:v>288</c:v>
                </c:pt>
                <c:pt idx="48">
                  <c:v>293</c:v>
                </c:pt>
                <c:pt idx="49">
                  <c:v>298</c:v>
                </c:pt>
                <c:pt idx="50">
                  <c:v>304</c:v>
                </c:pt>
                <c:pt idx="51">
                  <c:v>309</c:v>
                </c:pt>
                <c:pt idx="52">
                  <c:v>313</c:v>
                </c:pt>
                <c:pt idx="53">
                  <c:v>319</c:v>
                </c:pt>
                <c:pt idx="54">
                  <c:v>323</c:v>
                </c:pt>
                <c:pt idx="55">
                  <c:v>328</c:v>
                </c:pt>
                <c:pt idx="56">
                  <c:v>333</c:v>
                </c:pt>
                <c:pt idx="57">
                  <c:v>337</c:v>
                </c:pt>
                <c:pt idx="58">
                  <c:v>341</c:v>
                </c:pt>
                <c:pt idx="59">
                  <c:v>344</c:v>
                </c:pt>
                <c:pt idx="60">
                  <c:v>346</c:v>
                </c:pt>
                <c:pt idx="61">
                  <c:v>349</c:v>
                </c:pt>
                <c:pt idx="62">
                  <c:v>352</c:v>
                </c:pt>
                <c:pt idx="63">
                  <c:v>354</c:v>
                </c:pt>
                <c:pt idx="64">
                  <c:v>357</c:v>
                </c:pt>
                <c:pt idx="65">
                  <c:v>359</c:v>
                </c:pt>
                <c:pt idx="66">
                  <c:v>361</c:v>
                </c:pt>
                <c:pt idx="67">
                  <c:v>363</c:v>
                </c:pt>
                <c:pt idx="68">
                  <c:v>366</c:v>
                </c:pt>
                <c:pt idx="69">
                  <c:v>369</c:v>
                </c:pt>
                <c:pt idx="70">
                  <c:v>372</c:v>
                </c:pt>
                <c:pt idx="71">
                  <c:v>374</c:v>
                </c:pt>
                <c:pt idx="72">
                  <c:v>376</c:v>
                </c:pt>
                <c:pt idx="73">
                  <c:v>377</c:v>
                </c:pt>
                <c:pt idx="74">
                  <c:v>378</c:v>
                </c:pt>
                <c:pt idx="75">
                  <c:v>379</c:v>
                </c:pt>
                <c:pt idx="76">
                  <c:v>380</c:v>
                </c:pt>
                <c:pt idx="77">
                  <c:v>382</c:v>
                </c:pt>
                <c:pt idx="78">
                  <c:v>382</c:v>
                </c:pt>
                <c:pt idx="79">
                  <c:v>383</c:v>
                </c:pt>
                <c:pt idx="80">
                  <c:v>384</c:v>
                </c:pt>
                <c:pt idx="81">
                  <c:v>384</c:v>
                </c:pt>
                <c:pt idx="82">
                  <c:v>385</c:v>
                </c:pt>
                <c:pt idx="83">
                  <c:v>385</c:v>
                </c:pt>
                <c:pt idx="84">
                  <c:v>385</c:v>
                </c:pt>
                <c:pt idx="85">
                  <c:v>385</c:v>
                </c:pt>
                <c:pt idx="86">
                  <c:v>385</c:v>
                </c:pt>
                <c:pt idx="87">
                  <c:v>385</c:v>
                </c:pt>
                <c:pt idx="88">
                  <c:v>385</c:v>
                </c:pt>
                <c:pt idx="89">
                  <c:v>385</c:v>
                </c:pt>
                <c:pt idx="90">
                  <c:v>384</c:v>
                </c:pt>
                <c:pt idx="91">
                  <c:v>384</c:v>
                </c:pt>
                <c:pt idx="92">
                  <c:v>384</c:v>
                </c:pt>
                <c:pt idx="93">
                  <c:v>384</c:v>
                </c:pt>
                <c:pt idx="94">
                  <c:v>384</c:v>
                </c:pt>
                <c:pt idx="95">
                  <c:v>384</c:v>
                </c:pt>
                <c:pt idx="96">
                  <c:v>384</c:v>
                </c:pt>
                <c:pt idx="97">
                  <c:v>384</c:v>
                </c:pt>
                <c:pt idx="98">
                  <c:v>384</c:v>
                </c:pt>
                <c:pt idx="99">
                  <c:v>383</c:v>
                </c:pt>
                <c:pt idx="100">
                  <c:v>383</c:v>
                </c:pt>
                <c:pt idx="101">
                  <c:v>383</c:v>
                </c:pt>
                <c:pt idx="102">
                  <c:v>383</c:v>
                </c:pt>
                <c:pt idx="103">
                  <c:v>383</c:v>
                </c:pt>
                <c:pt idx="104">
                  <c:v>383</c:v>
                </c:pt>
                <c:pt idx="105">
                  <c:v>383</c:v>
                </c:pt>
                <c:pt idx="106">
                  <c:v>383</c:v>
                </c:pt>
                <c:pt idx="107">
                  <c:v>383</c:v>
                </c:pt>
                <c:pt idx="108">
                  <c:v>383</c:v>
                </c:pt>
                <c:pt idx="109">
                  <c:v>383</c:v>
                </c:pt>
                <c:pt idx="110">
                  <c:v>383</c:v>
                </c:pt>
                <c:pt idx="111">
                  <c:v>382</c:v>
                </c:pt>
                <c:pt idx="112">
                  <c:v>382</c:v>
                </c:pt>
                <c:pt idx="113">
                  <c:v>382</c:v>
                </c:pt>
                <c:pt idx="114">
                  <c:v>382</c:v>
                </c:pt>
                <c:pt idx="115">
                  <c:v>381</c:v>
                </c:pt>
                <c:pt idx="116">
                  <c:v>380</c:v>
                </c:pt>
                <c:pt idx="117">
                  <c:v>379</c:v>
                </c:pt>
                <c:pt idx="118">
                  <c:v>377</c:v>
                </c:pt>
                <c:pt idx="119">
                  <c:v>374</c:v>
                </c:pt>
                <c:pt idx="120">
                  <c:v>372</c:v>
                </c:pt>
                <c:pt idx="121">
                  <c:v>368</c:v>
                </c:pt>
                <c:pt idx="122">
                  <c:v>364</c:v>
                </c:pt>
                <c:pt idx="123">
                  <c:v>361</c:v>
                </c:pt>
                <c:pt idx="124">
                  <c:v>356</c:v>
                </c:pt>
                <c:pt idx="125">
                  <c:v>352</c:v>
                </c:pt>
                <c:pt idx="126">
                  <c:v>347</c:v>
                </c:pt>
                <c:pt idx="127">
                  <c:v>344</c:v>
                </c:pt>
                <c:pt idx="128">
                  <c:v>341</c:v>
                </c:pt>
                <c:pt idx="129">
                  <c:v>338</c:v>
                </c:pt>
                <c:pt idx="130">
                  <c:v>335</c:v>
                </c:pt>
                <c:pt idx="131">
                  <c:v>333</c:v>
                </c:pt>
                <c:pt idx="132">
                  <c:v>330</c:v>
                </c:pt>
                <c:pt idx="133">
                  <c:v>329</c:v>
                </c:pt>
                <c:pt idx="134">
                  <c:v>328</c:v>
                </c:pt>
                <c:pt idx="135">
                  <c:v>327</c:v>
                </c:pt>
                <c:pt idx="136">
                  <c:v>326</c:v>
                </c:pt>
                <c:pt idx="137">
                  <c:v>326</c:v>
                </c:pt>
                <c:pt idx="138">
                  <c:v>326</c:v>
                </c:pt>
                <c:pt idx="139">
                  <c:v>326</c:v>
                </c:pt>
                <c:pt idx="140">
                  <c:v>326</c:v>
                </c:pt>
                <c:pt idx="141">
                  <c:v>326</c:v>
                </c:pt>
                <c:pt idx="142">
                  <c:v>326</c:v>
                </c:pt>
                <c:pt idx="143">
                  <c:v>326</c:v>
                </c:pt>
                <c:pt idx="144">
                  <c:v>325</c:v>
                </c:pt>
                <c:pt idx="145">
                  <c:v>325</c:v>
                </c:pt>
                <c:pt idx="146">
                  <c:v>325</c:v>
                </c:pt>
                <c:pt idx="147">
                  <c:v>325</c:v>
                </c:pt>
                <c:pt idx="148">
                  <c:v>325</c:v>
                </c:pt>
                <c:pt idx="149">
                  <c:v>325</c:v>
                </c:pt>
                <c:pt idx="150">
                  <c:v>325</c:v>
                </c:pt>
                <c:pt idx="151">
                  <c:v>325</c:v>
                </c:pt>
                <c:pt idx="152">
                  <c:v>324</c:v>
                </c:pt>
                <c:pt idx="153">
                  <c:v>324</c:v>
                </c:pt>
                <c:pt idx="154">
                  <c:v>323</c:v>
                </c:pt>
                <c:pt idx="155">
                  <c:v>322</c:v>
                </c:pt>
                <c:pt idx="156">
                  <c:v>321</c:v>
                </c:pt>
                <c:pt idx="157">
                  <c:v>320</c:v>
                </c:pt>
                <c:pt idx="158">
                  <c:v>319</c:v>
                </c:pt>
                <c:pt idx="159">
                  <c:v>318</c:v>
                </c:pt>
                <c:pt idx="160">
                  <c:v>317</c:v>
                </c:pt>
                <c:pt idx="161">
                  <c:v>314</c:v>
                </c:pt>
                <c:pt idx="162">
                  <c:v>311</c:v>
                </c:pt>
                <c:pt idx="163">
                  <c:v>306</c:v>
                </c:pt>
                <c:pt idx="164">
                  <c:v>300</c:v>
                </c:pt>
                <c:pt idx="165">
                  <c:v>293</c:v>
                </c:pt>
                <c:pt idx="166">
                  <c:v>286</c:v>
                </c:pt>
                <c:pt idx="167">
                  <c:v>279</c:v>
                </c:pt>
                <c:pt idx="168">
                  <c:v>274</c:v>
                </c:pt>
                <c:pt idx="169">
                  <c:v>266</c:v>
                </c:pt>
                <c:pt idx="170">
                  <c:v>259</c:v>
                </c:pt>
                <c:pt idx="171">
                  <c:v>253</c:v>
                </c:pt>
                <c:pt idx="172">
                  <c:v>249</c:v>
                </c:pt>
                <c:pt idx="173">
                  <c:v>243</c:v>
                </c:pt>
                <c:pt idx="174">
                  <c:v>239</c:v>
                </c:pt>
                <c:pt idx="175">
                  <c:v>236</c:v>
                </c:pt>
                <c:pt idx="176">
                  <c:v>233</c:v>
                </c:pt>
                <c:pt idx="177">
                  <c:v>231</c:v>
                </c:pt>
                <c:pt idx="178">
                  <c:v>229</c:v>
                </c:pt>
                <c:pt idx="179">
                  <c:v>228</c:v>
                </c:pt>
                <c:pt idx="180">
                  <c:v>227</c:v>
                </c:pt>
                <c:pt idx="181">
                  <c:v>226</c:v>
                </c:pt>
                <c:pt idx="182">
                  <c:v>225</c:v>
                </c:pt>
                <c:pt idx="183">
                  <c:v>224</c:v>
                </c:pt>
                <c:pt idx="184">
                  <c:v>223</c:v>
                </c:pt>
                <c:pt idx="185">
                  <c:v>222</c:v>
                </c:pt>
                <c:pt idx="186">
                  <c:v>221</c:v>
                </c:pt>
                <c:pt idx="187">
                  <c:v>220</c:v>
                </c:pt>
                <c:pt idx="188">
                  <c:v>220</c:v>
                </c:pt>
                <c:pt idx="189">
                  <c:v>219</c:v>
                </c:pt>
                <c:pt idx="190">
                  <c:v>219</c:v>
                </c:pt>
                <c:pt idx="191">
                  <c:v>219</c:v>
                </c:pt>
                <c:pt idx="192">
                  <c:v>218</c:v>
                </c:pt>
                <c:pt idx="193">
                  <c:v>218</c:v>
                </c:pt>
                <c:pt idx="194">
                  <c:v>218</c:v>
                </c:pt>
                <c:pt idx="195">
                  <c:v>218</c:v>
                </c:pt>
                <c:pt idx="196">
                  <c:v>218</c:v>
                </c:pt>
                <c:pt idx="197">
                  <c:v>218</c:v>
                </c:pt>
                <c:pt idx="198">
                  <c:v>218</c:v>
                </c:pt>
                <c:pt idx="199">
                  <c:v>218</c:v>
                </c:pt>
                <c:pt idx="200">
                  <c:v>217</c:v>
                </c:pt>
                <c:pt idx="201">
                  <c:v>217</c:v>
                </c:pt>
                <c:pt idx="202">
                  <c:v>217</c:v>
                </c:pt>
                <c:pt idx="203">
                  <c:v>217</c:v>
                </c:pt>
                <c:pt idx="204">
                  <c:v>217</c:v>
                </c:pt>
                <c:pt idx="205">
                  <c:v>217</c:v>
                </c:pt>
                <c:pt idx="206">
                  <c:v>216</c:v>
                </c:pt>
                <c:pt idx="207">
                  <c:v>216</c:v>
                </c:pt>
                <c:pt idx="208">
                  <c:v>216</c:v>
                </c:pt>
                <c:pt idx="209">
                  <c:v>216</c:v>
                </c:pt>
                <c:pt idx="210">
                  <c:v>216</c:v>
                </c:pt>
                <c:pt idx="211">
                  <c:v>216</c:v>
                </c:pt>
                <c:pt idx="212">
                  <c:v>215</c:v>
                </c:pt>
                <c:pt idx="213">
                  <c:v>214</c:v>
                </c:pt>
                <c:pt idx="214">
                  <c:v>212</c:v>
                </c:pt>
                <c:pt idx="215">
                  <c:v>210</c:v>
                </c:pt>
                <c:pt idx="216">
                  <c:v>207</c:v>
                </c:pt>
                <c:pt idx="217">
                  <c:v>204</c:v>
                </c:pt>
                <c:pt idx="218">
                  <c:v>201</c:v>
                </c:pt>
                <c:pt idx="219">
                  <c:v>198</c:v>
                </c:pt>
                <c:pt idx="220">
                  <c:v>195</c:v>
                </c:pt>
                <c:pt idx="221">
                  <c:v>192</c:v>
                </c:pt>
                <c:pt idx="222">
                  <c:v>189</c:v>
                </c:pt>
                <c:pt idx="223">
                  <c:v>186</c:v>
                </c:pt>
                <c:pt idx="224">
                  <c:v>184</c:v>
                </c:pt>
                <c:pt idx="225">
                  <c:v>181</c:v>
                </c:pt>
                <c:pt idx="226">
                  <c:v>180</c:v>
                </c:pt>
                <c:pt idx="227">
                  <c:v>178</c:v>
                </c:pt>
                <c:pt idx="228">
                  <c:v>177</c:v>
                </c:pt>
                <c:pt idx="229">
                  <c:v>176</c:v>
                </c:pt>
                <c:pt idx="230">
                  <c:v>175</c:v>
                </c:pt>
                <c:pt idx="231">
                  <c:v>174</c:v>
                </c:pt>
                <c:pt idx="232">
                  <c:v>173</c:v>
                </c:pt>
              </c:numCache>
            </c:numRef>
          </c:val>
          <c:smooth val="0"/>
        </c:ser>
        <c:ser>
          <c:idx val="1"/>
          <c:order val="1"/>
          <c:marker>
            <c:symbol val="none"/>
          </c:marker>
          <c:val>
            <c:numRef>
              <c:f>Sheet1!$C$7268:$C$7500</c:f>
              <c:numCache>
                <c:formatCode>General</c:formatCode>
                <c:ptCount val="233"/>
                <c:pt idx="0">
                  <c:v>271</c:v>
                </c:pt>
                <c:pt idx="1">
                  <c:v>269</c:v>
                </c:pt>
                <c:pt idx="2">
                  <c:v>268</c:v>
                </c:pt>
                <c:pt idx="3">
                  <c:v>265</c:v>
                </c:pt>
                <c:pt idx="4">
                  <c:v>261</c:v>
                </c:pt>
                <c:pt idx="5">
                  <c:v>257</c:v>
                </c:pt>
                <c:pt idx="6">
                  <c:v>253</c:v>
                </c:pt>
                <c:pt idx="7">
                  <c:v>247</c:v>
                </c:pt>
                <c:pt idx="8">
                  <c:v>242</c:v>
                </c:pt>
                <c:pt idx="9">
                  <c:v>236</c:v>
                </c:pt>
                <c:pt idx="10">
                  <c:v>229</c:v>
                </c:pt>
                <c:pt idx="11">
                  <c:v>223</c:v>
                </c:pt>
                <c:pt idx="12">
                  <c:v>215</c:v>
                </c:pt>
                <c:pt idx="13">
                  <c:v>206</c:v>
                </c:pt>
                <c:pt idx="14">
                  <c:v>198</c:v>
                </c:pt>
                <c:pt idx="15">
                  <c:v>192</c:v>
                </c:pt>
                <c:pt idx="16">
                  <c:v>186</c:v>
                </c:pt>
                <c:pt idx="17">
                  <c:v>181</c:v>
                </c:pt>
                <c:pt idx="18">
                  <c:v>175</c:v>
                </c:pt>
                <c:pt idx="19">
                  <c:v>172</c:v>
                </c:pt>
                <c:pt idx="20">
                  <c:v>169</c:v>
                </c:pt>
                <c:pt idx="21">
                  <c:v>167</c:v>
                </c:pt>
                <c:pt idx="22">
                  <c:v>166</c:v>
                </c:pt>
                <c:pt idx="23">
                  <c:v>164</c:v>
                </c:pt>
                <c:pt idx="24">
                  <c:v>163</c:v>
                </c:pt>
                <c:pt idx="25">
                  <c:v>162</c:v>
                </c:pt>
                <c:pt idx="26">
                  <c:v>161</c:v>
                </c:pt>
                <c:pt idx="27">
                  <c:v>161</c:v>
                </c:pt>
                <c:pt idx="28">
                  <c:v>161</c:v>
                </c:pt>
                <c:pt idx="29">
                  <c:v>161</c:v>
                </c:pt>
                <c:pt idx="30">
                  <c:v>161</c:v>
                </c:pt>
                <c:pt idx="31">
                  <c:v>161</c:v>
                </c:pt>
                <c:pt idx="32">
                  <c:v>161</c:v>
                </c:pt>
                <c:pt idx="33">
                  <c:v>161</c:v>
                </c:pt>
                <c:pt idx="34">
                  <c:v>161</c:v>
                </c:pt>
                <c:pt idx="35">
                  <c:v>161</c:v>
                </c:pt>
                <c:pt idx="36">
                  <c:v>161</c:v>
                </c:pt>
                <c:pt idx="37">
                  <c:v>161</c:v>
                </c:pt>
                <c:pt idx="38">
                  <c:v>161</c:v>
                </c:pt>
                <c:pt idx="39">
                  <c:v>161</c:v>
                </c:pt>
                <c:pt idx="40">
                  <c:v>161</c:v>
                </c:pt>
                <c:pt idx="41">
                  <c:v>160</c:v>
                </c:pt>
                <c:pt idx="42">
                  <c:v>159</c:v>
                </c:pt>
                <c:pt idx="43">
                  <c:v>159</c:v>
                </c:pt>
                <c:pt idx="44">
                  <c:v>159</c:v>
                </c:pt>
                <c:pt idx="45">
                  <c:v>158</c:v>
                </c:pt>
                <c:pt idx="46">
                  <c:v>158</c:v>
                </c:pt>
                <c:pt idx="47">
                  <c:v>158</c:v>
                </c:pt>
                <c:pt idx="48">
                  <c:v>158</c:v>
                </c:pt>
                <c:pt idx="49">
                  <c:v>158</c:v>
                </c:pt>
                <c:pt idx="50">
                  <c:v>158</c:v>
                </c:pt>
                <c:pt idx="51">
                  <c:v>158</c:v>
                </c:pt>
                <c:pt idx="52">
                  <c:v>158</c:v>
                </c:pt>
                <c:pt idx="53">
                  <c:v>158</c:v>
                </c:pt>
                <c:pt idx="54">
                  <c:v>158</c:v>
                </c:pt>
                <c:pt idx="55">
                  <c:v>158</c:v>
                </c:pt>
                <c:pt idx="56">
                  <c:v>158</c:v>
                </c:pt>
                <c:pt idx="57">
                  <c:v>158</c:v>
                </c:pt>
                <c:pt idx="58">
                  <c:v>158</c:v>
                </c:pt>
                <c:pt idx="59">
                  <c:v>158</c:v>
                </c:pt>
                <c:pt idx="60">
                  <c:v>158</c:v>
                </c:pt>
                <c:pt idx="61">
                  <c:v>158</c:v>
                </c:pt>
                <c:pt idx="62">
                  <c:v>158</c:v>
                </c:pt>
                <c:pt idx="63">
                  <c:v>158</c:v>
                </c:pt>
                <c:pt idx="64">
                  <c:v>158</c:v>
                </c:pt>
                <c:pt idx="65">
                  <c:v>158</c:v>
                </c:pt>
                <c:pt idx="66">
                  <c:v>158</c:v>
                </c:pt>
                <c:pt idx="67">
                  <c:v>158</c:v>
                </c:pt>
                <c:pt idx="68">
                  <c:v>158</c:v>
                </c:pt>
                <c:pt idx="69">
                  <c:v>158</c:v>
                </c:pt>
                <c:pt idx="70">
                  <c:v>158</c:v>
                </c:pt>
                <c:pt idx="71">
                  <c:v>158</c:v>
                </c:pt>
                <c:pt idx="72">
                  <c:v>158</c:v>
                </c:pt>
                <c:pt idx="73">
                  <c:v>158</c:v>
                </c:pt>
                <c:pt idx="74">
                  <c:v>158</c:v>
                </c:pt>
                <c:pt idx="75">
                  <c:v>158</c:v>
                </c:pt>
                <c:pt idx="76">
                  <c:v>158</c:v>
                </c:pt>
                <c:pt idx="77">
                  <c:v>158</c:v>
                </c:pt>
                <c:pt idx="78">
                  <c:v>159</c:v>
                </c:pt>
                <c:pt idx="79">
                  <c:v>159</c:v>
                </c:pt>
                <c:pt idx="80">
                  <c:v>159</c:v>
                </c:pt>
                <c:pt idx="81">
                  <c:v>160</c:v>
                </c:pt>
                <c:pt idx="82">
                  <c:v>161</c:v>
                </c:pt>
                <c:pt idx="83">
                  <c:v>163</c:v>
                </c:pt>
                <c:pt idx="84">
                  <c:v>164</c:v>
                </c:pt>
                <c:pt idx="85">
                  <c:v>167</c:v>
                </c:pt>
                <c:pt idx="86">
                  <c:v>170</c:v>
                </c:pt>
                <c:pt idx="87">
                  <c:v>174</c:v>
                </c:pt>
                <c:pt idx="88">
                  <c:v>179</c:v>
                </c:pt>
                <c:pt idx="89">
                  <c:v>183</c:v>
                </c:pt>
                <c:pt idx="90">
                  <c:v>186</c:v>
                </c:pt>
                <c:pt idx="91">
                  <c:v>190</c:v>
                </c:pt>
                <c:pt idx="92">
                  <c:v>194</c:v>
                </c:pt>
                <c:pt idx="93">
                  <c:v>198</c:v>
                </c:pt>
                <c:pt idx="94">
                  <c:v>204</c:v>
                </c:pt>
                <c:pt idx="95">
                  <c:v>208</c:v>
                </c:pt>
                <c:pt idx="96">
                  <c:v>212</c:v>
                </c:pt>
                <c:pt idx="97">
                  <c:v>215</c:v>
                </c:pt>
                <c:pt idx="98">
                  <c:v>218</c:v>
                </c:pt>
                <c:pt idx="99">
                  <c:v>220</c:v>
                </c:pt>
                <c:pt idx="100">
                  <c:v>223</c:v>
                </c:pt>
                <c:pt idx="101">
                  <c:v>226</c:v>
                </c:pt>
                <c:pt idx="102">
                  <c:v>229</c:v>
                </c:pt>
                <c:pt idx="103">
                  <c:v>232</c:v>
                </c:pt>
                <c:pt idx="104">
                  <c:v>234</c:v>
                </c:pt>
                <c:pt idx="105">
                  <c:v>237</c:v>
                </c:pt>
                <c:pt idx="106">
                  <c:v>240</c:v>
                </c:pt>
                <c:pt idx="107">
                  <c:v>242</c:v>
                </c:pt>
                <c:pt idx="108">
                  <c:v>245</c:v>
                </c:pt>
                <c:pt idx="109">
                  <c:v>248</c:v>
                </c:pt>
                <c:pt idx="110">
                  <c:v>249</c:v>
                </c:pt>
                <c:pt idx="111">
                  <c:v>251</c:v>
                </c:pt>
                <c:pt idx="112">
                  <c:v>252</c:v>
                </c:pt>
                <c:pt idx="113">
                  <c:v>254</c:v>
                </c:pt>
                <c:pt idx="114">
                  <c:v>255</c:v>
                </c:pt>
                <c:pt idx="115">
                  <c:v>255</c:v>
                </c:pt>
                <c:pt idx="116">
                  <c:v>255</c:v>
                </c:pt>
                <c:pt idx="117">
                  <c:v>255</c:v>
                </c:pt>
                <c:pt idx="118">
                  <c:v>255</c:v>
                </c:pt>
                <c:pt idx="119">
                  <c:v>255</c:v>
                </c:pt>
                <c:pt idx="120">
                  <c:v>255</c:v>
                </c:pt>
                <c:pt idx="121">
                  <c:v>255</c:v>
                </c:pt>
                <c:pt idx="122">
                  <c:v>255</c:v>
                </c:pt>
                <c:pt idx="123">
                  <c:v>255</c:v>
                </c:pt>
                <c:pt idx="124">
                  <c:v>254</c:v>
                </c:pt>
                <c:pt idx="125">
                  <c:v>254</c:v>
                </c:pt>
                <c:pt idx="126">
                  <c:v>253</c:v>
                </c:pt>
                <c:pt idx="127">
                  <c:v>253</c:v>
                </c:pt>
                <c:pt idx="128">
                  <c:v>253</c:v>
                </c:pt>
                <c:pt idx="129">
                  <c:v>253</c:v>
                </c:pt>
                <c:pt idx="130">
                  <c:v>253</c:v>
                </c:pt>
                <c:pt idx="131">
                  <c:v>253</c:v>
                </c:pt>
                <c:pt idx="132">
                  <c:v>253</c:v>
                </c:pt>
                <c:pt idx="133">
                  <c:v>253</c:v>
                </c:pt>
                <c:pt idx="134">
                  <c:v>253</c:v>
                </c:pt>
                <c:pt idx="135">
                  <c:v>253</c:v>
                </c:pt>
                <c:pt idx="136">
                  <c:v>253</c:v>
                </c:pt>
                <c:pt idx="137">
                  <c:v>252</c:v>
                </c:pt>
                <c:pt idx="138">
                  <c:v>251</c:v>
                </c:pt>
                <c:pt idx="139">
                  <c:v>250</c:v>
                </c:pt>
                <c:pt idx="140">
                  <c:v>248</c:v>
                </c:pt>
                <c:pt idx="141">
                  <c:v>246</c:v>
                </c:pt>
                <c:pt idx="142">
                  <c:v>243</c:v>
                </c:pt>
                <c:pt idx="143">
                  <c:v>240</c:v>
                </c:pt>
                <c:pt idx="144">
                  <c:v>237</c:v>
                </c:pt>
                <c:pt idx="145">
                  <c:v>235</c:v>
                </c:pt>
                <c:pt idx="146">
                  <c:v>232</c:v>
                </c:pt>
                <c:pt idx="147">
                  <c:v>229</c:v>
                </c:pt>
                <c:pt idx="148">
                  <c:v>227</c:v>
                </c:pt>
                <c:pt idx="149">
                  <c:v>224</c:v>
                </c:pt>
                <c:pt idx="150">
                  <c:v>222</c:v>
                </c:pt>
                <c:pt idx="151">
                  <c:v>220</c:v>
                </c:pt>
                <c:pt idx="152">
                  <c:v>218</c:v>
                </c:pt>
                <c:pt idx="153">
                  <c:v>217</c:v>
                </c:pt>
                <c:pt idx="154">
                  <c:v>216</c:v>
                </c:pt>
                <c:pt idx="155">
                  <c:v>216</c:v>
                </c:pt>
                <c:pt idx="156">
                  <c:v>216</c:v>
                </c:pt>
                <c:pt idx="157">
                  <c:v>216</c:v>
                </c:pt>
                <c:pt idx="158">
                  <c:v>216</c:v>
                </c:pt>
                <c:pt idx="159">
                  <c:v>216</c:v>
                </c:pt>
                <c:pt idx="160">
                  <c:v>216</c:v>
                </c:pt>
                <c:pt idx="161">
                  <c:v>216</c:v>
                </c:pt>
                <c:pt idx="162">
                  <c:v>216</c:v>
                </c:pt>
                <c:pt idx="163">
                  <c:v>216</c:v>
                </c:pt>
                <c:pt idx="164">
                  <c:v>216</c:v>
                </c:pt>
                <c:pt idx="165">
                  <c:v>216</c:v>
                </c:pt>
                <c:pt idx="166">
                  <c:v>216</c:v>
                </c:pt>
                <c:pt idx="167">
                  <c:v>216</c:v>
                </c:pt>
                <c:pt idx="168">
                  <c:v>215</c:v>
                </c:pt>
                <c:pt idx="169">
                  <c:v>214</c:v>
                </c:pt>
                <c:pt idx="170">
                  <c:v>213</c:v>
                </c:pt>
                <c:pt idx="171">
                  <c:v>212</c:v>
                </c:pt>
                <c:pt idx="172">
                  <c:v>211</c:v>
                </c:pt>
                <c:pt idx="173">
                  <c:v>210</c:v>
                </c:pt>
                <c:pt idx="174">
                  <c:v>210</c:v>
                </c:pt>
                <c:pt idx="175">
                  <c:v>210</c:v>
                </c:pt>
                <c:pt idx="176">
                  <c:v>209</c:v>
                </c:pt>
                <c:pt idx="177">
                  <c:v>209</c:v>
                </c:pt>
                <c:pt idx="178">
                  <c:v>208</c:v>
                </c:pt>
                <c:pt idx="179">
                  <c:v>208</c:v>
                </c:pt>
                <c:pt idx="180">
                  <c:v>208</c:v>
                </c:pt>
                <c:pt idx="181">
                  <c:v>208</c:v>
                </c:pt>
                <c:pt idx="182">
                  <c:v>208</c:v>
                </c:pt>
                <c:pt idx="183">
                  <c:v>208</c:v>
                </c:pt>
                <c:pt idx="184">
                  <c:v>208</c:v>
                </c:pt>
                <c:pt idx="185">
                  <c:v>208</c:v>
                </c:pt>
                <c:pt idx="186">
                  <c:v>208</c:v>
                </c:pt>
                <c:pt idx="187">
                  <c:v>208</c:v>
                </c:pt>
                <c:pt idx="188">
                  <c:v>209</c:v>
                </c:pt>
                <c:pt idx="189">
                  <c:v>211</c:v>
                </c:pt>
                <c:pt idx="190">
                  <c:v>214</c:v>
                </c:pt>
                <c:pt idx="191">
                  <c:v>216</c:v>
                </c:pt>
                <c:pt idx="192">
                  <c:v>220</c:v>
                </c:pt>
                <c:pt idx="193">
                  <c:v>223</c:v>
                </c:pt>
                <c:pt idx="194">
                  <c:v>226</c:v>
                </c:pt>
                <c:pt idx="195">
                  <c:v>229</c:v>
                </c:pt>
                <c:pt idx="196">
                  <c:v>232</c:v>
                </c:pt>
                <c:pt idx="197">
                  <c:v>235</c:v>
                </c:pt>
                <c:pt idx="198">
                  <c:v>238</c:v>
                </c:pt>
                <c:pt idx="199">
                  <c:v>241</c:v>
                </c:pt>
                <c:pt idx="200">
                  <c:v>244</c:v>
                </c:pt>
                <c:pt idx="201">
                  <c:v>247</c:v>
                </c:pt>
                <c:pt idx="202">
                  <c:v>249</c:v>
                </c:pt>
                <c:pt idx="203">
                  <c:v>250</c:v>
                </c:pt>
                <c:pt idx="204">
                  <c:v>251</c:v>
                </c:pt>
                <c:pt idx="205">
                  <c:v>253</c:v>
                </c:pt>
                <c:pt idx="206">
                  <c:v>253</c:v>
                </c:pt>
                <c:pt idx="207">
                  <c:v>254</c:v>
                </c:pt>
                <c:pt idx="208">
                  <c:v>255</c:v>
                </c:pt>
                <c:pt idx="209">
                  <c:v>256</c:v>
                </c:pt>
                <c:pt idx="210">
                  <c:v>257</c:v>
                </c:pt>
                <c:pt idx="211">
                  <c:v>258</c:v>
                </c:pt>
                <c:pt idx="212">
                  <c:v>258</c:v>
                </c:pt>
                <c:pt idx="213">
                  <c:v>258</c:v>
                </c:pt>
                <c:pt idx="214">
                  <c:v>258</c:v>
                </c:pt>
                <c:pt idx="215">
                  <c:v>258</c:v>
                </c:pt>
                <c:pt idx="216">
                  <c:v>258</c:v>
                </c:pt>
                <c:pt idx="217">
                  <c:v>258</c:v>
                </c:pt>
                <c:pt idx="218">
                  <c:v>258</c:v>
                </c:pt>
                <c:pt idx="219">
                  <c:v>258</c:v>
                </c:pt>
                <c:pt idx="220">
                  <c:v>258</c:v>
                </c:pt>
                <c:pt idx="221">
                  <c:v>258</c:v>
                </c:pt>
                <c:pt idx="222">
                  <c:v>258</c:v>
                </c:pt>
                <c:pt idx="223">
                  <c:v>258</c:v>
                </c:pt>
                <c:pt idx="224">
                  <c:v>258</c:v>
                </c:pt>
                <c:pt idx="225">
                  <c:v>258</c:v>
                </c:pt>
                <c:pt idx="226">
                  <c:v>258</c:v>
                </c:pt>
                <c:pt idx="227">
                  <c:v>258</c:v>
                </c:pt>
                <c:pt idx="228">
                  <c:v>258</c:v>
                </c:pt>
                <c:pt idx="229">
                  <c:v>258</c:v>
                </c:pt>
                <c:pt idx="230">
                  <c:v>258</c:v>
                </c:pt>
                <c:pt idx="231">
                  <c:v>258</c:v>
                </c:pt>
                <c:pt idx="232">
                  <c:v>258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6759424"/>
        <c:axId val="174981888"/>
      </c:lineChart>
      <c:catAx>
        <c:axId val="166759424"/>
        <c:scaling>
          <c:orientation val="minMax"/>
        </c:scaling>
        <c:delete val="1"/>
        <c:axPos val="b"/>
        <c:majorTickMark val="out"/>
        <c:minorTickMark val="none"/>
        <c:tickLblPos val="nextTo"/>
        <c:crossAx val="174981888"/>
        <c:crosses val="autoZero"/>
        <c:auto val="1"/>
        <c:lblAlgn val="ctr"/>
        <c:lblOffset val="100"/>
        <c:noMultiLvlLbl val="0"/>
      </c:catAx>
      <c:valAx>
        <c:axId val="17498188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66759424"/>
        <c:crosses val="autoZero"/>
        <c:crossBetween val="between"/>
      </c:valAx>
    </c:plotArea>
    <c:plotVisOnly val="1"/>
    <c:dispBlanksAs val="gap"/>
    <c:showDLblsOverMax val="0"/>
  </c:chart>
  <c:spPr>
    <a:noFill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50443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66813" y="1241425"/>
            <a:ext cx="4464050" cy="33496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749473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None/>
            </a:pPr>
            <a:r>
              <a:rPr kumimoji="1" lang="en-US" altLang="ja-JP" baseline="0" dirty="0" smtClean="0"/>
              <a:t>Good morning everyone</a:t>
            </a:r>
          </a:p>
          <a:p>
            <a:pPr algn="l">
              <a:buNone/>
            </a:pPr>
            <a:r>
              <a:rPr kumimoji="1" lang="en-US" altLang="ja-JP" baseline="0" dirty="0" smtClean="0"/>
              <a:t>From now,  Let me start my presentation in “</a:t>
            </a:r>
            <a:r>
              <a:rPr lang="en-US" dirty="0" smtClean="0">
                <a:solidFill>
                  <a:srgbClr val="FFFFFF"/>
                </a:solidFill>
              </a:rPr>
              <a:t>Hand</a:t>
            </a:r>
            <a:r>
              <a:rPr lang="en-US" baseline="0" dirty="0" smtClean="0">
                <a:solidFill>
                  <a:srgbClr val="FFFFFF"/>
                </a:solidFill>
              </a:rPr>
              <a:t> Gesture </a:t>
            </a:r>
            <a:r>
              <a:rPr lang="en-US" dirty="0" smtClean="0">
                <a:solidFill>
                  <a:srgbClr val="FFFFFF"/>
                </a:solidFill>
              </a:rPr>
              <a:t>Recognition with mouse tracking Using Hidden Markov Models</a:t>
            </a:r>
            <a:r>
              <a:rPr kumimoji="1" lang="en-US" altLang="ja-JP" baseline="0" dirty="0" smtClean="0"/>
              <a:t>.”</a:t>
            </a:r>
          </a:p>
          <a:p>
            <a:pPr>
              <a:buNone/>
            </a:pPr>
            <a:endParaRPr lang="en-US" dirty="0" smtClean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工学部研究科　情報システム　</a:t>
            </a:r>
            <a:r>
              <a:rPr lang="en-US" altLang="ja-JP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M2</a:t>
            </a: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altLang="ja-JP" sz="1200" b="0" i="0" u="none" strike="noStrike" cap="none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Nantana</a:t>
            </a: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と申します</a:t>
            </a:r>
            <a:endParaRPr lang="en-US" altLang="ja-JP" sz="12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今回、</a:t>
            </a:r>
            <a:r>
              <a:rPr lang="en-US" sz="1200" b="0" i="0" u="none" strike="noStrike" cap="none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Hand Gesture Recognition with mouse tracking using Hidden Markov Models</a:t>
            </a:r>
            <a:r>
              <a:rPr lang="ja-JP" altLang="en-US" sz="1200" b="0" i="0" u="none" strike="noStrike" cap="none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　の研究を発表させていただきたいと思います</a:t>
            </a:r>
            <a:endParaRPr lang="en-US" altLang="ja-JP" sz="1200" b="0" i="0" u="none" strike="noStrike" cap="none" dirty="0" smtClean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それでは、始めます</a:t>
            </a:r>
            <a:endParaRPr lang="en-US" sz="1200" b="0" i="0" u="none" strike="noStrike" cap="none" dirty="0" smtClean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Here,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 would like to show you the gesture definition in this system.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order to achieve real-time operations, my system requires simpler hand gesture which is easy to recognize and differentiate from each other.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 I define the simple ten patterns of hand gestures, that is table, TV, Sofa, Book, Shelf, Lamp, Bin, Microwave, Refrigerator and Sink.</a:t>
            </a:r>
            <a:br>
              <a:rPr 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ja-JP" alt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このシステムの</a:t>
            </a:r>
            <a:r>
              <a:rPr lang="ja-JP" altLang="en-US" i="0" dirty="0" smtClean="0"/>
              <a:t>それぞれにジェスチャーの定義</a:t>
            </a:r>
            <a:r>
              <a:rPr lang="ja-JP" altLang="en-US" dirty="0" smtClean="0"/>
              <a:t>をお見せします。</a:t>
            </a:r>
            <a:endParaRPr lang="en-US" altLang="ja-JP" dirty="0" smtClean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ja-JP" dirty="0" smtClean="0"/>
              <a:t>Real-time</a:t>
            </a:r>
            <a:r>
              <a:rPr lang="ja-JP" altLang="en-US" dirty="0" smtClean="0"/>
              <a:t>操作（そうさ）を実現するためには、このシステムは、認識しやすいように簡単な</a:t>
            </a:r>
            <a:r>
              <a:rPr lang="en-US" altLang="ja-JP" dirty="0" smtClean="0"/>
              <a:t>Gesture</a:t>
            </a:r>
            <a:r>
              <a:rPr lang="ja-JP" altLang="en-US" dirty="0" smtClean="0"/>
              <a:t>と互い（たがい）に区別（くべつ）することができる</a:t>
            </a:r>
            <a:r>
              <a:rPr lang="en-US" altLang="ja-JP" dirty="0" smtClean="0"/>
              <a:t>Gesture</a:t>
            </a:r>
            <a:r>
              <a:rPr lang="ja-JP" altLang="en-US" dirty="0" smtClean="0"/>
              <a:t>も</a:t>
            </a:r>
            <a:r>
              <a:rPr lang="ja-JP" altLang="en-US" dirty="0" smtClean="0"/>
              <a:t>必要とします。</a:t>
            </a:r>
            <a:endParaRPr lang="en-US" altLang="ja-JP" dirty="0" smtClean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そして、</a:t>
            </a:r>
            <a:r>
              <a:rPr lang="ja-JP" altLang="en-US" dirty="0" smtClean="0"/>
              <a:t>簡単な</a:t>
            </a:r>
            <a:r>
              <a:rPr lang="ja-JP" altLang="en-US" dirty="0" smtClean="0"/>
              <a:t>ジェスチャーの</a:t>
            </a:r>
            <a:r>
              <a:rPr lang="en-US" altLang="ja-JP" dirty="0" smtClean="0"/>
              <a:t>10</a:t>
            </a:r>
            <a:r>
              <a:rPr lang="ja-JP" altLang="en-US" dirty="0" smtClean="0"/>
              <a:t>のパターンを定義（ていぎ）します</a:t>
            </a:r>
            <a:endParaRPr lang="en-US" altLang="ja-JP" dirty="0" smtClean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テブル、テレビ、ソファー、本、しょだな、ようとう、ごみばこ、電子レンジ、れいぞうこ、ながし　は以下（いか）のとおりです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Shape 233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this slide will show you each</a:t>
            </a:r>
            <a:r>
              <a:rPr lang="en-US" baseline="0" dirty="0" smtClean="0"/>
              <a:t> of 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gesture definition</a:t>
            </a:r>
          </a:p>
          <a:p>
            <a:endParaRPr lang="en-US" sz="1200" b="0" i="0" u="none" strike="noStrike" cap="none" baseline="0" dirty="0" smtClean="0">
              <a:solidFill>
                <a:schemeClr val="dk1"/>
              </a:solidFill>
              <a:latin typeface="Arial"/>
              <a:cs typeface="Arial"/>
              <a:sym typeface="Arial"/>
            </a:endParaRPr>
          </a:p>
          <a:p>
            <a:r>
              <a:rPr lang="ja-JP" altLang="en-US" dirty="0" smtClean="0"/>
              <a:t>このスライドは</a:t>
            </a:r>
            <a:r>
              <a:rPr lang="ja-JP" altLang="en-US" dirty="0" smtClean="0"/>
              <a:t>それぞれの</a:t>
            </a:r>
            <a:r>
              <a:rPr lang="ja-JP" altLang="en-US" dirty="0" smtClean="0"/>
              <a:t>ジェスチャーの定義を表示します</a:t>
            </a:r>
            <a:endParaRPr lang="en-US" altLang="ja-JP" dirty="0" smtClean="0"/>
          </a:p>
          <a:p>
            <a:endParaRPr lang="en-US" dirty="0" smtClean="0"/>
          </a:p>
          <a:p>
            <a:r>
              <a:rPr lang="ja-JP" altLang="en-US" dirty="0" smtClean="0"/>
              <a:t>本、ごみばこ、テレビ、れいぞうこ、ようとう、</a:t>
            </a: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しょだな、</a:t>
            </a:r>
            <a:r>
              <a:rPr lang="ja-JP" altLang="en-US" dirty="0" smtClean="0"/>
              <a:t>テブル、テブル、ソファー、ながし、電子レンジ</a:t>
            </a:r>
            <a:endParaRPr lang="en-GB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6617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smtClean="0"/>
              <a:t>For further recognition, it’s convenient to normalize the original dataset.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smtClean="0"/>
              <a:t>It means that after feature selection, each data set needs to be transformed to the Z-score: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smtClean="0"/>
              <a:t>where 𝑋 is the values of single feature,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smtClean="0"/>
              <a:t>𝑀𝑖𝑢 is the mean value of 𝑋,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smtClean="0"/>
              <a:t>and sigma is the standard deviation of 𝑋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正規化（せいきか）とは、データの矛盾や無駄を無くし、シンプルな構造にすることです</a:t>
            </a:r>
            <a:endParaRPr lang="en-US" sz="12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altLang="en-US" sz="1200" b="0" i="0" u="none" strike="noStrike" kern="1200" cap="none" dirty="0" smtClean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全て収集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ja-JP" altLang="en-US" sz="1200" b="0" i="0" u="none" strike="noStrike" kern="1200" cap="none" dirty="0" err="1" smtClean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しゅうしゅう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ja-JP" altLang="en-US" sz="1200" b="0" i="0" u="none" strike="noStrike" kern="1200" cap="none" dirty="0" smtClean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したデータを正規化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ja-JP" altLang="en-US" sz="1200" b="0" i="0" u="none" strike="noStrike" kern="1200" cap="none" dirty="0" smtClean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せいきか</a:t>
            </a:r>
            <a:r>
              <a:rPr lang="en-US" sz="1200" b="0" i="0" u="none" strike="noStrike" kern="1200" cap="none" dirty="0" smtClean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ja-JP" altLang="en-US" sz="1200" b="0" i="0" u="none" strike="noStrike" kern="1200" cap="none" dirty="0" smtClean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する目的は</a:t>
            </a:r>
            <a:endParaRPr lang="en-US" altLang="ja-JP" sz="1200" b="0" i="0" u="none" strike="noStrike" kern="1200" cap="none" dirty="0" smtClean="0">
              <a:solidFill>
                <a:schemeClr val="dk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altLang="en-US" sz="1200" b="0" i="0" u="none" strike="noStrike" kern="1200" cap="none" dirty="0" smtClean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例えば身長（しんちょう）と体重</a:t>
            </a:r>
            <a:r>
              <a:rPr lang="en-US" altLang="ja-JP" sz="1200" b="0" i="0" u="none" strike="noStrike" kern="1200" cap="none" dirty="0" smtClean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ja-JP" altLang="en-US" sz="1200" b="0" i="0" u="none" strike="noStrike" kern="1200" cap="none" dirty="0" err="1" smtClean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たいじゅう</a:t>
            </a:r>
            <a:r>
              <a:rPr lang="ja-JP" altLang="en-US" sz="1200" b="0" i="0" u="none" strike="noStrike" kern="1200" cap="none" dirty="0" smtClean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）みたいな次元が違うものに対しても、なんとかして同じような単位（たんい）で取りつかえるようにして、計算や比較しやすくいしようということです</a:t>
            </a:r>
            <a:endParaRPr lang="en-US" altLang="ja-JP" sz="1200" b="0" i="0" u="none" strike="noStrike" kern="1200" cap="none" dirty="0" smtClean="0">
              <a:solidFill>
                <a:schemeClr val="dk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altLang="en-US" dirty="0" smtClean="0"/>
              <a:t>それに、特徴選択（とくちょうせんたく）のあと、各データセットを</a:t>
            </a:r>
            <a:r>
              <a:rPr lang="en-US" altLang="ja-JP" dirty="0" smtClean="0"/>
              <a:t>Z</a:t>
            </a:r>
            <a:r>
              <a:rPr lang="ja-JP" altLang="en-US" dirty="0" smtClean="0"/>
              <a:t>スコアに変換する必要があることになります</a:t>
            </a:r>
            <a:endParaRPr lang="en-US" altLang="ja-JP" dirty="0" smtClean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ja-JP" dirty="0" smtClean="0"/>
              <a:t>Z-score</a:t>
            </a:r>
            <a:r>
              <a:rPr lang="ja-JP" altLang="en-US" dirty="0" smtClean="0"/>
              <a:t>とは以下の式で値が</a:t>
            </a:r>
            <a:r>
              <a:rPr lang="en-US" altLang="ja-JP" dirty="0" smtClean="0"/>
              <a:t>0</a:t>
            </a:r>
            <a:r>
              <a:rPr lang="ja-JP" altLang="en-US" dirty="0" smtClean="0"/>
              <a:t>から</a:t>
            </a:r>
            <a:r>
              <a:rPr lang="en-US" altLang="ja-JP" dirty="0" smtClean="0"/>
              <a:t>1</a:t>
            </a:r>
            <a:r>
              <a:rPr lang="ja-JP" altLang="en-US" dirty="0" smtClean="0"/>
              <a:t>になるように変換することです</a:t>
            </a:r>
            <a:endParaRPr lang="en-US" altLang="ja-JP" dirty="0" smtClean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この両方のグラフは</a:t>
            </a:r>
            <a:r>
              <a:rPr lang="ja-JP" altLang="en-US" dirty="0" smtClean="0"/>
              <a:t>正規化</a:t>
            </a: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（せいきか）</a:t>
            </a:r>
            <a:r>
              <a:rPr lang="ja-JP" altLang="en-US" dirty="0" smtClean="0"/>
              <a:t>前後（ぜんご）のテブルデータの例です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2" name="Shape 27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79768" y="4777194"/>
                <a:ext cx="5438100" cy="390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  <a:tabLst/>
                  <a:defRPr/>
                </a:pPr>
                <a:r>
                  <a:rPr lang="en-US" dirty="0" smtClean="0"/>
                  <a:t>Let me explained some brief about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H</a:t>
                </a:r>
                <a:r>
                  <a:rPr lang="en-US" dirty="0" smtClean="0"/>
                  <a:t>idden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M</a:t>
                </a:r>
                <a:r>
                  <a:rPr lang="en-US" dirty="0" smtClean="0"/>
                  <a:t>arkov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M</a:t>
                </a:r>
                <a:r>
                  <a:rPr lang="en-US" dirty="0" smtClean="0"/>
                  <a:t>odel (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HMM</a:t>
                </a:r>
                <a:r>
                  <a:rPr lang="en-US" dirty="0" smtClean="0"/>
                  <a:t>)</a:t>
                </a:r>
              </a:p>
              <a:p>
                <a:pPr>
                  <a:buNone/>
                </a:pPr>
                <a:r>
                  <a:rPr lang="en-US" dirty="0" smtClean="0"/>
                  <a:t>They</a:t>
                </a:r>
                <a:r>
                  <a:rPr lang="en-US" baseline="0" dirty="0" smtClean="0"/>
                  <a:t> are </a:t>
                </a:r>
                <a:r>
                  <a:rPr lang="en-US" dirty="0" smtClean="0"/>
                  <a:t>denoted </a:t>
                </a:r>
                <a:r>
                  <a:rPr lang="en-US" dirty="0"/>
                  <a:t>as this expression</a:t>
                </a:r>
                <a14:m>
                  <m:oMath xmlns:m="http://schemas.openxmlformats.org/officeDocument/2006/math">
                    <m:r>
                      <a:rPr lang="en-US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𝑙𝑎𝑚𝑑𝑎</m:t>
                    </m:r>
                    <m:r>
                      <a:rPr lang="en-US" i="1">
                        <a:latin typeface="Cambria Math"/>
                      </a:rPr>
                      <m:t>={</m:t>
                    </m:r>
                    <m:r>
                      <a:rPr lang="en-US" i="1">
                        <a:latin typeface="Cambria Math"/>
                      </a:rPr>
                      <m:t>𝑛</m:t>
                    </m:r>
                    <m:r>
                      <a:rPr lang="en-US" i="1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</a:rPr>
                      <m:t>𝐴</m:t>
                    </m:r>
                    <m:r>
                      <a:rPr lang="en-US" i="1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</a:rPr>
                      <m:t>𝐵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𝑃𝑖</m:t>
                    </m:r>
                    <m:r>
                      <a:rPr lang="en-US" i="1">
                        <a:latin typeface="Cambria Math"/>
                      </a:rPr>
                      <m:t>}</m:t>
                    </m:r>
                  </m:oMath>
                </a14:m>
                <a:r>
                  <a:rPr lang="en-US" dirty="0"/>
                  <a:t>. </a:t>
                </a:r>
              </a:p>
              <a:p>
                <a:pPr defTabSz="907306">
                  <a:buNone/>
                </a:pPr>
                <a:r>
                  <a:rPr lang="en-US" dirty="0"/>
                  <a:t>Here, </a:t>
                </a:r>
                <a:r>
                  <a:rPr lang="en-US" dirty="0" smtClean="0"/>
                  <a:t>I will explain</a:t>
                </a:r>
                <a:r>
                  <a:rPr lang="en-US" baseline="0" dirty="0" smtClean="0"/>
                  <a:t> about  the HMM parameter</a:t>
                </a:r>
              </a:p>
              <a:p>
                <a:pPr defTabSz="907306">
                  <a:buNone/>
                </a:pPr>
                <a:r>
                  <a:rPr lang="en-US" i="1" dirty="0" smtClean="0"/>
                  <a:t>n</a:t>
                </a:r>
                <a:r>
                  <a:rPr lang="en-US" dirty="0" smtClean="0"/>
                  <a:t> </a:t>
                </a:r>
                <a:r>
                  <a:rPr lang="en-US" dirty="0"/>
                  <a:t>is an integer representing the total number of </a:t>
                </a:r>
                <a:r>
                  <a:rPr lang="en-US" dirty="0" smtClean="0"/>
                  <a:t>hidden states </a:t>
                </a:r>
                <a:r>
                  <a:rPr lang="en-US" dirty="0"/>
                  <a:t>in the </a:t>
                </a:r>
                <a:r>
                  <a:rPr lang="en-US" dirty="0" smtClean="0"/>
                  <a:t>system</a:t>
                </a:r>
              </a:p>
              <a:p>
                <a:pPr>
                  <a:buNone/>
                </a:pPr>
                <a:r>
                  <a:rPr lang="en-US" dirty="0" smtClean="0">
                    <a:latin typeface="Source Sans Pro" panose="020B0503030403020204" pitchFamily="34" charset="0"/>
                  </a:rPr>
                  <a:t>X is </a:t>
                </a:r>
                <a:r>
                  <a:rPr lang="en-US" dirty="0">
                    <a:latin typeface="Source Sans Pro" panose="020B0503030403020204" pitchFamily="34" charset="0"/>
                  </a:rPr>
                  <a:t>the hidden states </a:t>
                </a:r>
                <a:endParaRPr lang="en-US" dirty="0" smtClean="0">
                  <a:latin typeface="Source Sans Pro" panose="020B0503030403020204" pitchFamily="34" charset="0"/>
                </a:endParaRPr>
              </a:p>
              <a:p>
                <a:pPr>
                  <a:buNone/>
                </a:pPr>
                <a:r>
                  <a:rPr lang="en-US" dirty="0" smtClean="0"/>
                  <a:t>Y</a:t>
                </a:r>
                <a:r>
                  <a:rPr lang="en-US" baseline="0" dirty="0" smtClean="0"/>
                  <a:t> is the observation states</a:t>
                </a:r>
                <a:endParaRPr lang="en-US" dirty="0"/>
              </a:p>
              <a:p>
                <a:pPr defTabSz="907306">
                  <a:buNone/>
                </a:pPr>
                <a:r>
                  <a:rPr lang="en-US" b="1" dirty="0" smtClean="0"/>
                  <a:t>A</a:t>
                </a:r>
                <a:r>
                  <a:rPr lang="en-US" dirty="0" smtClean="0"/>
                  <a:t> is the matrix of state </a:t>
                </a:r>
                <a:r>
                  <a:rPr lang="en-US" dirty="0" smtClean="0">
                    <a:latin typeface="Source Sans Pro" panose="020B0503030403020204" pitchFamily="34" charset="0"/>
                  </a:rPr>
                  <a:t>transition </a:t>
                </a:r>
                <a:r>
                  <a:rPr lang="en-US" dirty="0" smtClean="0"/>
                  <a:t>probabilities</a:t>
                </a:r>
              </a:p>
              <a:p>
                <a:pPr defTabSz="907359">
                  <a:buNone/>
                  <a:defRPr/>
                </a:pPr>
                <a:r>
                  <a:rPr lang="en-US" dirty="0" smtClean="0"/>
                  <a:t>it gives the probabilities of current state the given </a:t>
                </a:r>
                <a:r>
                  <a:rPr lang="en-US" baseline="0" dirty="0" smtClean="0"/>
                  <a:t>previous state</a:t>
                </a:r>
                <a:r>
                  <a:rPr lang="en-US" dirty="0" smtClean="0"/>
                  <a:t> </a:t>
                </a:r>
              </a:p>
              <a:p>
                <a:pPr>
                  <a:buNone/>
                </a:pPr>
                <a:r>
                  <a:rPr lang="en-US" dirty="0" smtClean="0"/>
                  <a:t>and the matrix </a:t>
                </a:r>
                <a:r>
                  <a:rPr lang="en-US" b="1" dirty="0" smtClean="0"/>
                  <a:t>B</a:t>
                </a:r>
                <a:r>
                  <a:rPr lang="en-US" dirty="0" smtClean="0"/>
                  <a:t> is the matrix of </a:t>
                </a:r>
                <a:r>
                  <a:rPr lang="en-US" dirty="0" smtClean="0">
                    <a:latin typeface="Source Sans Pro" panose="020B0503030403020204" charset="0"/>
                  </a:rPr>
                  <a:t>output </a:t>
                </a:r>
                <a:r>
                  <a:rPr lang="en-US" dirty="0" smtClean="0"/>
                  <a:t>observation probabilities </a:t>
                </a:r>
              </a:p>
              <a:p>
                <a:pPr>
                  <a:buNone/>
                </a:pPr>
                <a:r>
                  <a:rPr lang="en-US" dirty="0" smtClean="0"/>
                  <a:t>Pi</a:t>
                </a:r>
                <a:r>
                  <a:rPr lang="en-US" baseline="0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is </a:t>
                </a:r>
                <a:r>
                  <a:rPr lang="en-US" dirty="0" smtClean="0"/>
                  <a:t>the initial </a:t>
                </a:r>
                <a:r>
                  <a:rPr lang="en-US" dirty="0"/>
                  <a:t>state probabilities determining the probability in each of the possible starting states in the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  <a:tabLst/>
                  <a:defRPr/>
                </a:pPr>
                <a:r>
                  <a:rPr lang="ja-JP" altLang="en-US" dirty="0" smtClean="0"/>
                  <a:t>その後に</a:t>
                </a:r>
                <a:r>
                  <a:rPr lang="en-US" altLang="ja-JP" dirty="0" smtClean="0"/>
                  <a:t>HMM</a:t>
                </a:r>
                <a:r>
                  <a:rPr lang="ja-JP" altLang="en-US" dirty="0" smtClean="0"/>
                  <a:t>について簡単に説明します。</a:t>
                </a:r>
                <a:endParaRPr lang="en-US" altLang="ja-JP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  <a:tabLst/>
                  <a:defRPr/>
                </a:pPr>
                <a:r>
                  <a:rPr lang="ja-JP" altLang="en-US" dirty="0" smtClean="0"/>
                  <a:t>これらは、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𝑙𝑎𝑚𝑑𝑎</m:t>
                    </m:r>
                    <m:r>
                      <a:rPr lang="en-US" i="1" smtClean="0">
                        <a:latin typeface="Cambria Math"/>
                      </a:rPr>
                      <m:t>={</m:t>
                    </m:r>
                    <m:r>
                      <a:rPr lang="en-US" i="1" smtClean="0">
                        <a:latin typeface="Cambria Math"/>
                      </a:rPr>
                      <m:t>𝑛</m:t>
                    </m:r>
                    <m:r>
                      <a:rPr lang="en-US" i="1" smtClean="0">
                        <a:latin typeface="Cambria Math"/>
                      </a:rPr>
                      <m:t>, </m:t>
                    </m:r>
                    <m:r>
                      <a:rPr lang="en-US" i="1" smtClean="0">
                        <a:latin typeface="Cambria Math"/>
                      </a:rPr>
                      <m:t>𝐴</m:t>
                    </m:r>
                    <m:r>
                      <a:rPr lang="en-US" i="1" smtClean="0">
                        <a:latin typeface="Cambria Math"/>
                      </a:rPr>
                      <m:t>, </m:t>
                    </m:r>
                    <m:r>
                      <a:rPr lang="en-US" i="1" smtClean="0">
                        <a:latin typeface="Cambria Math"/>
                      </a:rPr>
                      <m:t>𝐵</m:t>
                    </m:r>
                    <m:r>
                      <a:rPr lang="en-US" i="1" smtClean="0">
                        <a:latin typeface="Cambria Math"/>
                      </a:rPr>
                      <m:t>,</m:t>
                    </m:r>
                    <m:r>
                      <a:rPr lang="en-US" i="1" smtClean="0">
                        <a:latin typeface="Cambria Math"/>
                      </a:rPr>
                      <m:t>𝑃𝑖</m:t>
                    </m:r>
                    <m:r>
                      <a:rPr lang="en-US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ja-JP" altLang="en-US" dirty="0" smtClean="0"/>
                  <a:t>の式であらわされます。</a:t>
                </a:r>
                <a:endParaRPr lang="en-US" altLang="ja-JP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  <a:tabLst/>
                  <a:defRPr/>
                </a:pPr>
                <a:r>
                  <a:rPr lang="en-US" sz="1200" b="0" i="0" u="none" strike="noStrike" cap="none" dirty="0" smtClean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r>
                  <a:rPr lang="ja-JP" altLang="en-US" sz="1200" b="0" i="0" u="none" strike="noStrike" cap="none" dirty="0" smtClean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は</a:t>
                </a:r>
                <a:r>
                  <a:rPr lang="en-US" altLang="ja-JP" sz="1200" b="0" i="0" u="none" strike="noStrike" cap="none" dirty="0" smtClean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System</a:t>
                </a:r>
                <a:r>
                  <a:rPr lang="ja-JP" altLang="en-US" dirty="0" smtClean="0"/>
                  <a:t>内のすべての</a:t>
                </a:r>
                <a:r>
                  <a:rPr lang="en-US" altLang="ja-JP" sz="1200" b="0" i="0" u="none" strike="noStrike" cap="none" dirty="0" smtClean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Hidden state</a:t>
                </a:r>
                <a:r>
                  <a:rPr lang="ja-JP" altLang="en-US" dirty="0" smtClean="0"/>
                  <a:t>の</a:t>
                </a:r>
                <a:r>
                  <a:rPr lang="ja-JP" altLang="en-US" i="0" dirty="0" smtClean="0"/>
                  <a:t>合計（ごけい）</a:t>
                </a:r>
                <a:endParaRPr lang="en-US" altLang="ja-JP" i="0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  <a:tabLst/>
                  <a:defRPr/>
                </a:pPr>
                <a:r>
                  <a:rPr lang="en-US" altLang="ja-JP" sz="1200" b="0" i="0" u="none" strike="noStrike" cap="none" dirty="0" smtClean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r>
                  <a:rPr lang="ja-JP" altLang="en-US" sz="1200" b="0" i="0" u="none" strike="noStrike" cap="none" dirty="0" smtClean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は</a:t>
                </a:r>
                <a:r>
                  <a:rPr lang="en-US" altLang="ja-JP" sz="1200" b="0" i="0" u="none" strike="noStrike" cap="none" dirty="0" smtClean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hidden state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  <a:tabLst/>
                  <a:defRPr/>
                </a:pPr>
                <a:r>
                  <a:rPr lang="en-US" sz="1200" b="0" i="0" u="none" strike="noStrike" cap="none" dirty="0" smtClean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Y</a:t>
                </a:r>
                <a:r>
                  <a:rPr lang="ja-JP" altLang="en-US" sz="1200" b="0" i="0" u="none" strike="noStrike" cap="none" dirty="0" smtClean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は</a:t>
                </a:r>
                <a:r>
                  <a:rPr lang="en-US" baseline="0" dirty="0" smtClean="0"/>
                  <a:t>observation states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  <a:tabLst/>
                  <a:defRPr/>
                </a:pPr>
                <a:r>
                  <a:rPr lang="en-US" altLang="ja-JP" baseline="0" dirty="0" smtClean="0"/>
                  <a:t>A</a:t>
                </a:r>
                <a:r>
                  <a:rPr lang="ja-JP" altLang="en-US" baseline="0" dirty="0" smtClean="0"/>
                  <a:t>は</a:t>
                </a:r>
                <a:r>
                  <a:rPr lang="zh-TW" altLang="en-US" i="0" dirty="0" smtClean="0"/>
                  <a:t>遷移確率行列</a:t>
                </a:r>
                <a:r>
                  <a:rPr lang="ja-JP" altLang="en-US" i="0" dirty="0" smtClean="0"/>
                  <a:t>（</a:t>
                </a:r>
                <a:r>
                  <a:rPr lang="en-GB" dirty="0" err="1" smtClean="0"/>
                  <a:t>sen‘i</a:t>
                </a:r>
                <a:r>
                  <a:rPr lang="en-GB" dirty="0" smtClean="0"/>
                  <a:t> </a:t>
                </a:r>
                <a:r>
                  <a:rPr lang="en-GB" dirty="0" err="1" smtClean="0"/>
                  <a:t>kakuritsu</a:t>
                </a:r>
                <a:r>
                  <a:rPr lang="en-GB" dirty="0" smtClean="0"/>
                  <a:t> no </a:t>
                </a:r>
                <a:r>
                  <a:rPr lang="en-GB" dirty="0" err="1" smtClean="0"/>
                  <a:t>gyōretsu</a:t>
                </a:r>
                <a:r>
                  <a:rPr lang="ja-JP" altLang="en-US" dirty="0" smtClean="0"/>
                  <a:t>）</a:t>
                </a:r>
                <a:endParaRPr lang="en-US" altLang="ja-JP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  <a:tabLst/>
                  <a:defRPr/>
                </a:pPr>
                <a:r>
                  <a:rPr lang="en-US" altLang="ja-JP" dirty="0" smtClean="0"/>
                  <a:t>B</a:t>
                </a:r>
                <a:r>
                  <a:rPr lang="ja-JP" altLang="en-US" dirty="0" smtClean="0"/>
                  <a:t>は出力観測確率の行列　（</a:t>
                </a:r>
                <a:r>
                  <a:rPr lang="en-GB" dirty="0" err="1" smtClean="0"/>
                  <a:t>Shutsuryoku</a:t>
                </a:r>
                <a:r>
                  <a:rPr lang="en-GB" dirty="0" smtClean="0"/>
                  <a:t> </a:t>
                </a:r>
                <a:r>
                  <a:rPr lang="en-GB" dirty="0" err="1" smtClean="0"/>
                  <a:t>kansoku</a:t>
                </a:r>
                <a:r>
                  <a:rPr lang="en-GB" dirty="0" smtClean="0"/>
                  <a:t> </a:t>
                </a:r>
                <a:r>
                  <a:rPr lang="en-GB" dirty="0" err="1" smtClean="0"/>
                  <a:t>kakuritsu</a:t>
                </a:r>
                <a:r>
                  <a:rPr lang="en-GB" dirty="0" smtClean="0"/>
                  <a:t> no </a:t>
                </a:r>
                <a:r>
                  <a:rPr lang="en-GB" dirty="0" err="1" smtClean="0"/>
                  <a:t>gyōretsu</a:t>
                </a:r>
                <a:r>
                  <a:rPr lang="ja-JP" altLang="en-US" dirty="0" smtClean="0"/>
                  <a:t>）</a:t>
                </a:r>
                <a:endParaRPr lang="en-US" altLang="ja-JP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  <a:tabLst/>
                  <a:defRPr/>
                </a:pPr>
                <a:endParaRPr lang="en-US" i="0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  <a:tabLst/>
                  <a:defRPr/>
                </a:pPr>
                <a:endParaRPr lang="en-US" sz="1200" b="0" i="0" u="none" strike="noStrike" cap="none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>
          <p:sp>
            <p:nvSpPr>
              <p:cNvPr id="272" name="Shape 27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79768" y="4777194"/>
                <a:ext cx="5438100" cy="390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  <a:tabLst/>
                  <a:defRPr/>
                </a:pPr>
                <a:r>
                  <a:rPr lang="en-US" dirty="0" smtClean="0"/>
                  <a:t>Let me explained some brief about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H</a:t>
                </a:r>
                <a:r>
                  <a:rPr lang="en-US" dirty="0" smtClean="0"/>
                  <a:t>idden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M</a:t>
                </a:r>
                <a:r>
                  <a:rPr lang="en-US" dirty="0" smtClean="0"/>
                  <a:t>arkov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M</a:t>
                </a:r>
                <a:r>
                  <a:rPr lang="en-US" dirty="0" smtClean="0"/>
                  <a:t>odel (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HMM</a:t>
                </a:r>
                <a:r>
                  <a:rPr lang="en-US" dirty="0" smtClean="0"/>
                  <a:t>)</a:t>
                </a:r>
              </a:p>
              <a:p>
                <a:pPr>
                  <a:buNone/>
                </a:pPr>
                <a:r>
                  <a:rPr lang="en-US" dirty="0" smtClean="0"/>
                  <a:t>They</a:t>
                </a:r>
                <a:r>
                  <a:rPr lang="en-US" baseline="0" dirty="0" smtClean="0"/>
                  <a:t> are </a:t>
                </a:r>
                <a:r>
                  <a:rPr lang="en-US" dirty="0" smtClean="0"/>
                  <a:t>denoted </a:t>
                </a:r>
                <a:r>
                  <a:rPr lang="en-US" dirty="0"/>
                  <a:t>as this expression</a:t>
                </a:r>
                <a:r>
                  <a:rPr lang="en-US" i="0">
                    <a:latin typeface="Cambria Math"/>
                  </a:rPr>
                  <a:t> 𝑙𝑎𝑚𝑑𝑎={𝑛, 𝐴, 𝐵,𝑃𝑖}</a:t>
                </a:r>
                <a:r>
                  <a:rPr lang="en-US" dirty="0"/>
                  <a:t>. </a:t>
                </a:r>
              </a:p>
              <a:p>
                <a:pPr defTabSz="907306">
                  <a:buNone/>
                </a:pPr>
                <a:r>
                  <a:rPr lang="en-US" dirty="0"/>
                  <a:t>Here, </a:t>
                </a:r>
                <a:r>
                  <a:rPr lang="en-US" dirty="0" smtClean="0"/>
                  <a:t>I will explain</a:t>
                </a:r>
                <a:r>
                  <a:rPr lang="en-US" baseline="0" dirty="0" smtClean="0"/>
                  <a:t> about  the HMM parameter</a:t>
                </a:r>
              </a:p>
              <a:p>
                <a:pPr defTabSz="907306">
                  <a:buNone/>
                </a:pPr>
                <a:r>
                  <a:rPr lang="en-US" i="1" dirty="0" smtClean="0"/>
                  <a:t>n</a:t>
                </a:r>
                <a:r>
                  <a:rPr lang="en-US" dirty="0" smtClean="0"/>
                  <a:t> </a:t>
                </a:r>
                <a:r>
                  <a:rPr lang="en-US" dirty="0"/>
                  <a:t>is an integer representing the total number of </a:t>
                </a:r>
                <a:r>
                  <a:rPr lang="en-US" dirty="0" smtClean="0"/>
                  <a:t>hidden states </a:t>
                </a:r>
                <a:r>
                  <a:rPr lang="en-US" dirty="0"/>
                  <a:t>in the </a:t>
                </a:r>
                <a:r>
                  <a:rPr lang="en-US" dirty="0" smtClean="0"/>
                  <a:t>system</a:t>
                </a:r>
              </a:p>
              <a:p>
                <a:pPr>
                  <a:buNone/>
                </a:pPr>
                <a:r>
                  <a:rPr lang="en-US" dirty="0" smtClean="0">
                    <a:latin typeface="Source Sans Pro" panose="020B0503030403020204" pitchFamily="34" charset="0"/>
                  </a:rPr>
                  <a:t>X is </a:t>
                </a:r>
                <a:r>
                  <a:rPr lang="en-US" dirty="0">
                    <a:latin typeface="Source Sans Pro" panose="020B0503030403020204" pitchFamily="34" charset="0"/>
                  </a:rPr>
                  <a:t>the hidden states </a:t>
                </a:r>
                <a:endParaRPr lang="en-US" dirty="0" smtClean="0">
                  <a:latin typeface="Source Sans Pro" panose="020B0503030403020204" pitchFamily="34" charset="0"/>
                </a:endParaRPr>
              </a:p>
              <a:p>
                <a:pPr>
                  <a:buNone/>
                </a:pPr>
                <a:r>
                  <a:rPr lang="en-US" dirty="0" smtClean="0"/>
                  <a:t>Y</a:t>
                </a:r>
                <a:r>
                  <a:rPr lang="en-US" baseline="0" dirty="0" smtClean="0"/>
                  <a:t> is the observation states</a:t>
                </a:r>
                <a:endParaRPr lang="en-US" dirty="0"/>
              </a:p>
              <a:p>
                <a:pPr defTabSz="907306">
                  <a:buNone/>
                </a:pPr>
                <a:r>
                  <a:rPr lang="en-US" b="1" dirty="0" smtClean="0"/>
                  <a:t>A</a:t>
                </a:r>
                <a:r>
                  <a:rPr lang="en-US" dirty="0" smtClean="0"/>
                  <a:t> is the matrix of state </a:t>
                </a:r>
                <a:r>
                  <a:rPr lang="en-US" dirty="0" smtClean="0">
                    <a:latin typeface="Source Sans Pro" panose="020B0503030403020204" pitchFamily="34" charset="0"/>
                  </a:rPr>
                  <a:t>transition </a:t>
                </a:r>
                <a:r>
                  <a:rPr lang="en-US" dirty="0" smtClean="0"/>
                  <a:t>probabilities</a:t>
                </a:r>
              </a:p>
              <a:p>
                <a:pPr defTabSz="907359">
                  <a:buNone/>
                  <a:defRPr/>
                </a:pPr>
                <a:r>
                  <a:rPr lang="en-US" dirty="0" smtClean="0"/>
                  <a:t>it gives the probabilities of current state the given </a:t>
                </a:r>
                <a:r>
                  <a:rPr lang="en-US" baseline="0" dirty="0" smtClean="0"/>
                  <a:t>previous state</a:t>
                </a:r>
                <a:r>
                  <a:rPr lang="en-US" dirty="0" smtClean="0"/>
                  <a:t> </a:t>
                </a:r>
              </a:p>
              <a:p>
                <a:pPr>
                  <a:buNone/>
                </a:pPr>
                <a:r>
                  <a:rPr lang="en-US" dirty="0" smtClean="0"/>
                  <a:t>and the matrix </a:t>
                </a:r>
                <a:r>
                  <a:rPr lang="en-US" b="1" dirty="0" smtClean="0"/>
                  <a:t>B</a:t>
                </a:r>
                <a:r>
                  <a:rPr lang="en-US" dirty="0" smtClean="0"/>
                  <a:t> is the matrix of </a:t>
                </a:r>
                <a:r>
                  <a:rPr lang="en-US" dirty="0" smtClean="0">
                    <a:latin typeface="Source Sans Pro" panose="020B0503030403020204" charset="0"/>
                  </a:rPr>
                  <a:t>output </a:t>
                </a:r>
                <a:r>
                  <a:rPr lang="en-US" dirty="0" smtClean="0"/>
                  <a:t>observation probabilities </a:t>
                </a:r>
              </a:p>
              <a:p>
                <a:pPr>
                  <a:buNone/>
                </a:pPr>
                <a:r>
                  <a:rPr lang="en-US" dirty="0" smtClean="0"/>
                  <a:t>Pi</a:t>
                </a:r>
                <a:r>
                  <a:rPr lang="en-US" baseline="0" dirty="0" smtClean="0"/>
                  <a:t> </a:t>
                </a:r>
                <a:r>
                  <a:rPr lang="en-US" i="0">
                    <a:latin typeface="Cambria Math"/>
                  </a:rPr>
                  <a:t> </a:t>
                </a:r>
                <a:r>
                  <a:rPr lang="en-US" dirty="0"/>
                  <a:t>is </a:t>
                </a:r>
                <a:r>
                  <a:rPr lang="en-US" dirty="0" smtClean="0"/>
                  <a:t>the initial </a:t>
                </a:r>
                <a:r>
                  <a:rPr lang="en-US" dirty="0"/>
                  <a:t>state probabilities determining the probability in each of the possible starting states in the model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  <a:tabLst/>
                  <a:defRPr/>
                </a:pPr>
                <a:r>
                  <a:rPr lang="ja-JP" altLang="en-US" dirty="0" smtClean="0"/>
                  <a:t>その後に</a:t>
                </a:r>
                <a:r>
                  <a:rPr lang="en-US" altLang="ja-JP" dirty="0" smtClean="0"/>
                  <a:t>HMM</a:t>
                </a:r>
                <a:r>
                  <a:rPr lang="ja-JP" altLang="en-US" dirty="0" smtClean="0"/>
                  <a:t>について簡単に説明します。</a:t>
                </a:r>
                <a:endParaRPr lang="en-US" altLang="ja-JP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  <a:tabLst/>
                  <a:defRPr/>
                </a:pPr>
                <a:r>
                  <a:rPr lang="ja-JP" altLang="en-US" dirty="0" smtClean="0"/>
                  <a:t>これらは、</a:t>
                </a:r>
                <a:r>
                  <a:rPr lang="en-US" i="0" smtClean="0">
                    <a:latin typeface="Cambria Math"/>
                  </a:rPr>
                  <a:t>𝑙𝑎𝑚𝑑𝑎={𝑛, 𝐴, 𝐵,𝑃𝑖}</a:t>
                </a:r>
                <a:r>
                  <a:rPr lang="ja-JP" altLang="en-US" dirty="0" smtClean="0"/>
                  <a:t>の式であらわされます。</a:t>
                </a:r>
                <a:endParaRPr lang="en-US" altLang="ja-JP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  <a:tabLst/>
                  <a:defRPr/>
                </a:pPr>
                <a:r>
                  <a:rPr lang="en-US" sz="1200" b="0" i="0" u="none" strike="noStrike" cap="none" dirty="0" smtClean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N</a:t>
                </a:r>
                <a:r>
                  <a:rPr lang="ja-JP" altLang="en-US" sz="1200" b="0" i="0" u="none" strike="noStrike" cap="none" dirty="0" smtClean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は</a:t>
                </a:r>
                <a:r>
                  <a:rPr lang="en-US" altLang="ja-JP" sz="1200" b="0" i="0" u="none" strike="noStrike" cap="none" dirty="0" smtClean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System</a:t>
                </a:r>
                <a:r>
                  <a:rPr lang="ja-JP" altLang="en-US" dirty="0" smtClean="0"/>
                  <a:t>内のすべての</a:t>
                </a:r>
                <a:r>
                  <a:rPr lang="en-US" altLang="ja-JP" sz="1200" b="0" i="0" u="none" strike="noStrike" cap="none" dirty="0" smtClean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Hidden state</a:t>
                </a:r>
                <a:r>
                  <a:rPr lang="ja-JP" altLang="en-US" dirty="0" smtClean="0"/>
                  <a:t>の</a:t>
                </a:r>
                <a:r>
                  <a:rPr lang="ja-JP" altLang="en-US" i="0" dirty="0" smtClean="0"/>
                  <a:t>合計（ごけい）</a:t>
                </a:r>
                <a:endParaRPr lang="en-US" altLang="ja-JP" i="0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  <a:tabLst/>
                  <a:defRPr/>
                </a:pPr>
                <a:r>
                  <a:rPr lang="en-US" altLang="ja-JP" sz="1200" b="0" i="0" u="none" strike="noStrike" cap="none" dirty="0" smtClean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r>
                  <a:rPr lang="ja-JP" altLang="en-US" sz="1200" b="0" i="0" u="none" strike="noStrike" cap="none" dirty="0" smtClean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は</a:t>
                </a:r>
                <a:r>
                  <a:rPr lang="en-US" altLang="ja-JP" sz="1200" b="0" i="0" u="none" strike="noStrike" cap="none" dirty="0" smtClean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hidden state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  <a:tabLst/>
                  <a:defRPr/>
                </a:pPr>
                <a:r>
                  <a:rPr lang="en-US" sz="1200" b="0" i="0" u="none" strike="noStrike" cap="none" dirty="0" smtClean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Y</a:t>
                </a:r>
                <a:r>
                  <a:rPr lang="ja-JP" altLang="en-US" sz="1200" b="0" i="0" u="none" strike="noStrike" cap="none" dirty="0" smtClean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は</a:t>
                </a:r>
                <a:r>
                  <a:rPr lang="en-US" baseline="0" dirty="0" smtClean="0"/>
                  <a:t>observation states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  <a:tabLst/>
                  <a:defRPr/>
                </a:pPr>
                <a:r>
                  <a:rPr lang="en-US" altLang="ja-JP" baseline="0" dirty="0" smtClean="0"/>
                  <a:t>A</a:t>
                </a:r>
                <a:r>
                  <a:rPr lang="ja-JP" altLang="en-US" baseline="0" dirty="0" smtClean="0"/>
                  <a:t>は</a:t>
                </a:r>
                <a:r>
                  <a:rPr lang="zh-TW" altLang="en-US" i="0" dirty="0" smtClean="0"/>
                  <a:t>遷移確率行列</a:t>
                </a:r>
                <a:r>
                  <a:rPr lang="ja-JP" altLang="en-US" i="0" dirty="0" smtClean="0"/>
                  <a:t>（</a:t>
                </a:r>
                <a:r>
                  <a:rPr lang="en-GB" dirty="0" err="1" smtClean="0"/>
                  <a:t>sen‘i</a:t>
                </a:r>
                <a:r>
                  <a:rPr lang="en-GB" dirty="0" smtClean="0"/>
                  <a:t> </a:t>
                </a:r>
                <a:r>
                  <a:rPr lang="en-GB" dirty="0" err="1" smtClean="0"/>
                  <a:t>kakuritsu</a:t>
                </a:r>
                <a:r>
                  <a:rPr lang="en-GB" dirty="0" smtClean="0"/>
                  <a:t> no </a:t>
                </a:r>
                <a:r>
                  <a:rPr lang="en-GB" dirty="0" err="1" smtClean="0"/>
                  <a:t>gyōretsu</a:t>
                </a:r>
                <a:r>
                  <a:rPr lang="ja-JP" altLang="en-US" dirty="0" smtClean="0"/>
                  <a:t>）</a:t>
                </a:r>
                <a:endParaRPr lang="en-US" altLang="ja-JP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  <a:tabLst/>
                  <a:defRPr/>
                </a:pPr>
                <a:r>
                  <a:rPr lang="en-US" altLang="ja-JP" dirty="0" smtClean="0"/>
                  <a:t>B</a:t>
                </a:r>
                <a:r>
                  <a:rPr lang="ja-JP" altLang="en-US" dirty="0" smtClean="0"/>
                  <a:t>は出力観測確率の行列　（</a:t>
                </a:r>
                <a:r>
                  <a:rPr lang="en-GB" dirty="0" err="1" smtClean="0"/>
                  <a:t>Shutsuryoku</a:t>
                </a:r>
                <a:r>
                  <a:rPr lang="en-GB" dirty="0" smtClean="0"/>
                  <a:t> </a:t>
                </a:r>
                <a:r>
                  <a:rPr lang="en-GB" dirty="0" err="1" smtClean="0"/>
                  <a:t>kansoku</a:t>
                </a:r>
                <a:r>
                  <a:rPr lang="en-GB" dirty="0" smtClean="0"/>
                  <a:t> </a:t>
                </a:r>
                <a:r>
                  <a:rPr lang="en-GB" dirty="0" err="1" smtClean="0"/>
                  <a:t>kakuritsu</a:t>
                </a:r>
                <a:r>
                  <a:rPr lang="en-GB" dirty="0" smtClean="0"/>
                  <a:t> no </a:t>
                </a:r>
                <a:r>
                  <a:rPr lang="en-GB" dirty="0" err="1" smtClean="0"/>
                  <a:t>gyōretsu</a:t>
                </a:r>
                <a:r>
                  <a:rPr lang="ja-JP" altLang="en-US" dirty="0" smtClean="0"/>
                  <a:t>）</a:t>
                </a:r>
                <a:endParaRPr lang="en-US" altLang="ja-JP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  <a:tabLst/>
                  <a:defRPr/>
                </a:pPr>
                <a:endParaRPr lang="en-US" i="0" dirty="0" smtClean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  <a:tabLst/>
                  <a:defRPr/>
                </a:pPr>
                <a:endParaRPr lang="en-US" sz="1200" b="0" i="0" u="none" strike="noStrike" cap="none" dirty="0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Fallback>
      </mc:AlternateContent>
      <p:sp>
        <p:nvSpPr>
          <p:cNvPr id="273" name="Shape 273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en-US" dirty="0" smtClean="0"/>
              <a:t>In this slide I will talk about the overview of </a:t>
            </a:r>
            <a:r>
              <a:rPr lang="en" dirty="0" smtClean="0">
                <a:solidFill>
                  <a:srgbClr val="0070C0"/>
                </a:solidFill>
              </a:rPr>
              <a:t>H</a:t>
            </a:r>
            <a:r>
              <a:rPr lang="en" dirty="0" smtClean="0"/>
              <a:t>IDDEN </a:t>
            </a:r>
            <a:r>
              <a:rPr lang="en" dirty="0" smtClean="0">
                <a:solidFill>
                  <a:srgbClr val="0070C0"/>
                </a:solidFill>
              </a:rPr>
              <a:t>M</a:t>
            </a:r>
            <a:r>
              <a:rPr lang="en" dirty="0" smtClean="0"/>
              <a:t>ARKOV </a:t>
            </a:r>
            <a:r>
              <a:rPr lang="en" dirty="0" smtClean="0">
                <a:solidFill>
                  <a:srgbClr val="0070C0"/>
                </a:solidFill>
              </a:rPr>
              <a:t>M</a:t>
            </a:r>
            <a:r>
              <a:rPr lang="en" dirty="0" smtClean="0"/>
              <a:t>ODELS </a:t>
            </a:r>
            <a:r>
              <a:rPr lang="en" dirty="0" smtClean="0">
                <a:solidFill>
                  <a:schemeClr val="accent1"/>
                </a:solidFill>
              </a:rPr>
              <a:t>(HMMs)</a:t>
            </a:r>
            <a:r>
              <a:rPr lang="en" dirty="0" smtClean="0"/>
              <a:t> FROM Accord.net Framework that I use in this system.</a:t>
            </a:r>
          </a:p>
          <a:p>
            <a:pPr defTabSz="907359">
              <a:buNone/>
              <a:defRPr/>
            </a:pPr>
            <a:endParaRPr lang="en-US" dirty="0" smtClean="0"/>
          </a:p>
          <a:p>
            <a:pPr defTabSz="907359">
              <a:buNone/>
              <a:defRPr/>
            </a:pPr>
            <a:r>
              <a:rPr lang="en-US" baseline="0" dirty="0" smtClean="0"/>
              <a:t>First, I </a:t>
            </a:r>
            <a:r>
              <a:rPr lang="en-US" dirty="0" smtClean="0"/>
              <a:t>give the model parameters and observed data, estimate the optimal sequence of hidden states.</a:t>
            </a:r>
            <a:endParaRPr lang="en-US" baseline="0" dirty="0" smtClean="0"/>
          </a:p>
          <a:p>
            <a:pPr defTabSz="907359">
              <a:buNone/>
              <a:defRPr/>
            </a:pPr>
            <a:r>
              <a:rPr lang="en-US" dirty="0" smtClean="0"/>
              <a:t>It can estimate a different model for each kind of sequence </a:t>
            </a:r>
          </a:p>
          <a:p>
            <a:pPr defTabSz="907359">
              <a:buNone/>
              <a:defRPr/>
            </a:pPr>
            <a:r>
              <a:rPr lang="en-US" dirty="0" smtClean="0"/>
              <a:t>Then, </a:t>
            </a:r>
            <a:r>
              <a:rPr lang="en-US" i="0" dirty="0" smtClean="0"/>
              <a:t>I </a:t>
            </a:r>
            <a:r>
              <a:rPr lang="en-US" dirty="0" smtClean="0"/>
              <a:t>would have models able to give me the different likelihoods for the label</a:t>
            </a:r>
            <a:r>
              <a:rPr lang="en-US" baseline="0" dirty="0" smtClean="0"/>
              <a:t> </a:t>
            </a:r>
            <a:r>
              <a:rPr lang="en-US" dirty="0" smtClean="0"/>
              <a:t>to be defined. (press enter)</a:t>
            </a:r>
          </a:p>
          <a:p>
            <a:pPr>
              <a:buNone/>
            </a:pPr>
            <a:r>
              <a:rPr lang="en-US" dirty="0" smtClean="0"/>
              <a:t>And  choose the model as the estimated definition for the sequence if it is the class which results in the highest probability output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altLang="ja-JP" dirty="0" smtClean="0"/>
              <a:t>So, </a:t>
            </a:r>
            <a:r>
              <a:rPr kumimoji="1" lang="en-US" altLang="ja-JP" dirty="0" smtClean="0"/>
              <a:t>I will demonstrate the </a:t>
            </a:r>
            <a:r>
              <a:rPr lang="en-US" altLang="ja-JP" dirty="0" smtClean="0"/>
              <a:t>experimental results</a:t>
            </a:r>
            <a:r>
              <a:rPr lang="en-US" altLang="ja-JP" baseline="0" dirty="0" smtClean="0"/>
              <a:t> </a:t>
            </a:r>
            <a:endParaRPr lang="ja-JP" altLang="en-US" sz="12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altLang="en-US" dirty="0" smtClean="0"/>
              <a:t>または、実験の結果を説明します</a:t>
            </a:r>
            <a:endParaRPr lang="ja-JP" alt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This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system was developed using Unity3D and </a:t>
            </a:r>
            <a:r>
              <a:rPr lang="en-US" altLang="zh-TW" dirty="0" smtClean="0">
                <a:solidFill>
                  <a:srgbClr val="FF0000"/>
                </a:solidFill>
              </a:rPr>
              <a:t>Microsoft Visual Studio </a:t>
            </a:r>
            <a:r>
              <a:rPr lang="en-US" altLang="zh-TW" dirty="0" err="1" smtClean="0">
                <a:solidFill>
                  <a:srgbClr val="FF0000"/>
                </a:solidFill>
              </a:rPr>
              <a:t>c#</a:t>
            </a:r>
            <a:r>
              <a:rPr lang="en-US" altLang="zh-TW" dirty="0" smtClean="0">
                <a:solidFill>
                  <a:srgbClr val="FF0000"/>
                </a:solidFill>
              </a:rPr>
              <a:t>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And use library from Accord.net framework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ja-JP" altLang="en-US" b="0" dirty="0" smtClean="0"/>
              <a:t>次のパートにうつりまして　</a:t>
            </a:r>
            <a:r>
              <a:rPr lang="en-US" altLang="ja-JP" b="0" dirty="0" smtClean="0"/>
              <a:t>System</a:t>
            </a:r>
            <a:r>
              <a:rPr lang="ja-JP" altLang="en-US" b="0" dirty="0" smtClean="0"/>
              <a:t>の</a:t>
            </a:r>
            <a:r>
              <a:rPr lang="ja-JP" altLang="en-US" b="0" dirty="0" smtClean="0"/>
              <a:t>実験</a:t>
            </a:r>
            <a:r>
              <a:rPr lang="ja-JP" altLang="en-US" b="0" dirty="0" smtClean="0"/>
              <a:t>を紹介したいと思います</a:t>
            </a:r>
            <a:endParaRPr lang="en-US" altLang="ja-JP" b="0" dirty="0" smtClean="0"/>
          </a:p>
          <a:p>
            <a:endParaRPr lang="ja-JP" altLang="en-US" b="0" dirty="0" smtClean="0"/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ja-JP" altLang="en-US" dirty="0" smtClean="0"/>
              <a:t>このシステムは、</a:t>
            </a:r>
            <a:r>
              <a:rPr lang="en-US" altLang="ja-JP" dirty="0" smtClean="0"/>
              <a:t>Unity3D</a:t>
            </a:r>
            <a:r>
              <a:rPr lang="ja-JP" altLang="en-US" dirty="0" smtClean="0"/>
              <a:t>　と</a:t>
            </a:r>
            <a:r>
              <a:rPr lang="en-US" altLang="ja-JP" dirty="0" smtClean="0"/>
              <a:t>Microsoft Visual Studio</a:t>
            </a:r>
            <a:r>
              <a:rPr lang="ja-JP" altLang="en-US" dirty="0" smtClean="0"/>
              <a:t>　</a:t>
            </a:r>
            <a:r>
              <a:rPr lang="en-US" altLang="ja-JP" dirty="0" smtClean="0"/>
              <a:t>C</a:t>
            </a:r>
            <a:r>
              <a:rPr lang="ja-JP" altLang="en-US" dirty="0" smtClean="0"/>
              <a:t>＃と</a:t>
            </a:r>
            <a:r>
              <a:rPr lang="en-US" altLang="zh-TW" sz="1200" dirty="0" smtClean="0">
                <a:solidFill>
                  <a:schemeClr val="tx1"/>
                </a:solidFill>
              </a:rPr>
              <a:t>Accord.net Framework</a:t>
            </a:r>
            <a:r>
              <a:rPr lang="ja-JP" altLang="en-US" sz="1200" dirty="0" smtClean="0">
                <a:solidFill>
                  <a:schemeClr val="tx1"/>
                </a:solidFill>
              </a:rPr>
              <a:t>　</a:t>
            </a:r>
            <a:r>
              <a:rPr lang="ja-JP" altLang="en-US" dirty="0" smtClean="0"/>
              <a:t>を使用して開発（かいはつ）されました</a:t>
            </a:r>
            <a:endParaRPr lang="en-US" altLang="ja-JP" dirty="0" smtClean="0"/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ja-JP" altLang="en-US" dirty="0" smtClean="0"/>
              <a:t>すべての</a:t>
            </a:r>
            <a:r>
              <a:rPr lang="en-US" altLang="ja-JP" dirty="0" smtClean="0"/>
              <a:t>Dataset</a:t>
            </a:r>
            <a:r>
              <a:rPr lang="ja-JP" altLang="en-US" dirty="0" smtClean="0"/>
              <a:t>には、</a:t>
            </a:r>
            <a:r>
              <a:rPr lang="en-US" altLang="ja-JP" dirty="0" smtClean="0"/>
              <a:t>10</a:t>
            </a:r>
            <a:r>
              <a:rPr lang="ja-JP" altLang="en-US" dirty="0" smtClean="0"/>
              <a:t>個のジェスチャーすべてをふむ</a:t>
            </a:r>
            <a:r>
              <a:rPr lang="en-US" altLang="ja-JP" dirty="0" smtClean="0"/>
              <a:t>1300</a:t>
            </a:r>
            <a:r>
              <a:rPr lang="ja-JP" altLang="en-US" dirty="0" smtClean="0"/>
              <a:t>個のサンプルを行いました</a:t>
            </a:r>
            <a:endParaRPr lang="en-US" altLang="ja-JP" dirty="0" smtClean="0"/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ja-JP" altLang="en-US" dirty="0" smtClean="0"/>
              <a:t>それに、各フレームには、２次元の位置（いち）　</a:t>
            </a:r>
            <a:r>
              <a:rPr lang="en-US" altLang="ja-JP" dirty="0" smtClean="0"/>
              <a:t>X</a:t>
            </a:r>
            <a:r>
              <a:rPr lang="ja-JP" altLang="en-US" dirty="0" smtClean="0"/>
              <a:t>　と　</a:t>
            </a:r>
            <a:r>
              <a:rPr lang="en-US" altLang="ja-JP" dirty="0" smtClean="0"/>
              <a:t>Y</a:t>
            </a:r>
            <a:r>
              <a:rPr lang="ja-JP" altLang="en-US" dirty="0" smtClean="0"/>
              <a:t>　であって、</a:t>
            </a:r>
            <a:r>
              <a:rPr lang="en-US" altLang="ja-JP" dirty="0" smtClean="0"/>
              <a:t>Mouse</a:t>
            </a:r>
            <a:r>
              <a:rPr lang="ja-JP" altLang="en-US" dirty="0" smtClean="0"/>
              <a:t>の取り込み撮影速度（</a:t>
            </a:r>
            <a:r>
              <a:rPr lang="en-GB" dirty="0" err="1" smtClean="0"/>
              <a:t>Satsuei</a:t>
            </a:r>
            <a:r>
              <a:rPr lang="en-GB" dirty="0" smtClean="0"/>
              <a:t> </a:t>
            </a:r>
            <a:r>
              <a:rPr lang="en-GB" dirty="0" err="1" smtClean="0"/>
              <a:t>sokudo</a:t>
            </a:r>
            <a:r>
              <a:rPr lang="ja-JP" altLang="en-US" dirty="0" smtClean="0"/>
              <a:t>）は</a:t>
            </a:r>
            <a:r>
              <a:rPr lang="en-US" altLang="ja-JP" dirty="0" smtClean="0"/>
              <a:t>400 </a:t>
            </a:r>
            <a:r>
              <a:rPr lang="ja-JP" altLang="en-US" i="0" dirty="0" smtClean="0"/>
              <a:t>フレームまいびょう</a:t>
            </a:r>
            <a:r>
              <a:rPr lang="ja-JP" altLang="en-US" i="0" dirty="0" err="1" smtClean="0"/>
              <a:t>です</a:t>
            </a:r>
            <a:endParaRPr lang="en-GB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643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291">
              <a:buNone/>
            </a:pPr>
            <a:r>
              <a:rPr lang="en-US" dirty="0" smtClean="0"/>
              <a:t>Every experiment in the </a:t>
            </a:r>
            <a:r>
              <a:rPr lang="en-US" dirty="0" smtClean="0"/>
              <a:t>dataset </a:t>
            </a:r>
            <a:r>
              <a:rPr lang="en-US" dirty="0" smtClean="0"/>
              <a:t>is represented in same like this table that called confuse matrix.</a:t>
            </a:r>
            <a:endParaRPr lang="en" dirty="0" smtClean="0"/>
          </a:p>
          <a:p>
            <a:pPr defTabSz="914291">
              <a:buNone/>
            </a:pPr>
            <a:r>
              <a:rPr lang="en-US" dirty="0" smtClean="0">
                <a:solidFill>
                  <a:schemeClr val="bg1"/>
                </a:solidFill>
                <a:latin typeface="Source Sans Pro" panose="020B0503030403020204" charset="0"/>
              </a:rPr>
              <a:t>To investigate the performance of the proposed method, the Accuracy, Sensitivity and Specificity will be used for </a:t>
            </a:r>
            <a:r>
              <a:rPr lang="en-US" dirty="0" smtClean="0"/>
              <a:t>the 10 gesture patterns</a:t>
            </a:r>
            <a:r>
              <a:rPr lang="en-US" dirty="0" smtClean="0">
                <a:solidFill>
                  <a:schemeClr val="bg1"/>
                </a:solidFill>
                <a:latin typeface="Source Sans Pro" panose="020B0503030403020204" charset="0"/>
              </a:rPr>
              <a:t> recognition accuracy evaluation.</a:t>
            </a:r>
            <a:endParaRPr lang="en" dirty="0" smtClean="0"/>
          </a:p>
          <a:p>
            <a:endParaRPr lang="en-US" altLang="ja-JP" dirty="0" smtClean="0"/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ja-JP" altLang="en-US" dirty="0" smtClean="0"/>
              <a:t>データセットの実験はこのような</a:t>
            </a:r>
            <a:r>
              <a:rPr lang="en-US" dirty="0" smtClean="0"/>
              <a:t>confuse matrix</a:t>
            </a:r>
            <a:r>
              <a:rPr lang="ja-JP" altLang="en-US" dirty="0" smtClean="0"/>
              <a:t>の表で、クラス分類の結果をまとめた表のことです。</a:t>
            </a:r>
            <a:endParaRPr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それに、提案手法（ていあんしゅほう）の性能（せいのう）を調べるために、検査（けんさ）の精度（せいど）、感度（かんど）、特異度（とくいど）は全ての</a:t>
            </a:r>
            <a:r>
              <a:rPr lang="en-US" dirty="0" smtClean="0"/>
              <a:t>gesture </a:t>
            </a:r>
            <a:r>
              <a:rPr lang="en-US" altLang="ja-JP" dirty="0" smtClean="0"/>
              <a:t>pattern</a:t>
            </a:r>
            <a:r>
              <a:rPr lang="ja-JP" altLang="en-US" dirty="0" smtClean="0"/>
              <a:t>認識精度（せいど）の評価（ひょうか）に使用されています。</a:t>
            </a:r>
            <a:endParaRPr lang="en-GB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64336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smtClean="0"/>
              <a:t>In experiments, </a:t>
            </a:r>
            <a:endParaRPr lang="en-US" dirty="0" smtClean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b="0" i="0" u="none" strike="noStrike" cap="none" dirty="0" smtClean="0">
              <a:solidFill>
                <a:schemeClr val="bg1"/>
              </a:solidFill>
              <a:latin typeface="Source Sans Pro" panose="020B0503030403020204" pitchFamily="34" charset="0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altLang="en-US" dirty="0" smtClean="0"/>
              <a:t>さっきの話した</a:t>
            </a:r>
            <a:r>
              <a:rPr lang="en-US" altLang="ja-JP" dirty="0" smtClean="0"/>
              <a:t>Confuse Matrix</a:t>
            </a:r>
            <a:r>
              <a:rPr lang="ja-JP" altLang="en-US" dirty="0" err="1" smtClean="0"/>
              <a:t>といたしまして</a:t>
            </a:r>
            <a:r>
              <a:rPr lang="ja-JP" altLang="en-US" dirty="0" smtClean="0"/>
              <a:t>、で、　この表で</a:t>
            </a:r>
            <a:r>
              <a:rPr lang="en-US" altLang="ja-JP" dirty="0" smtClean="0"/>
              <a:t>Gesture</a:t>
            </a:r>
            <a:r>
              <a:rPr lang="ja-JP" altLang="en-US" dirty="0" smtClean="0"/>
              <a:t>の</a:t>
            </a:r>
            <a:r>
              <a:rPr lang="ja-JP" altLang="en-US" dirty="0" smtClean="0"/>
              <a:t>分類の結果をまとめに</a:t>
            </a:r>
            <a:r>
              <a:rPr lang="ja-JP" altLang="en-US" dirty="0" smtClean="0"/>
              <a:t>なりました。</a:t>
            </a:r>
            <a:endParaRPr lang="en-US" altLang="ja-JP" dirty="0" smtClean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altLang="ja-JP" dirty="0" smtClean="0"/>
          </a:p>
        </p:txBody>
      </p:sp>
      <p:sp>
        <p:nvSpPr>
          <p:cNvPr id="338" name="Shape 338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smtClean="0"/>
              <a:t>Based on these results, determined that the system was able to identify the microwave ,refrigerator</a:t>
            </a:r>
            <a:r>
              <a:rPr lang="en-US" baseline="0" dirty="0" smtClean="0"/>
              <a:t> and sink gesture </a:t>
            </a:r>
            <a:r>
              <a:rPr lang="en-US" dirty="0" smtClean="0"/>
              <a:t>with the highest accuracy with 100%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ja-JP" dirty="0" smtClean="0"/>
              <a:t>In the other hand, </a:t>
            </a:r>
            <a:r>
              <a:rPr lang="en-US" dirty="0" smtClean="0"/>
              <a:t>the data of table gesture could be recognized incorrectly with a lower sensitivity</a:t>
            </a:r>
            <a:r>
              <a:rPr lang="en-US" baseline="0" dirty="0" smtClean="0"/>
              <a:t> with 83%.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ja-JP" altLang="en-US" dirty="0" smtClean="0"/>
              <a:t>この表から、システムが電気レンジ</a:t>
            </a:r>
            <a:r>
              <a:rPr lang="en-US" altLang="ja-JP" dirty="0" smtClean="0"/>
              <a:t> </a:t>
            </a:r>
            <a:r>
              <a:rPr lang="ja-JP" altLang="en-US" dirty="0" smtClean="0"/>
              <a:t>と冷蔵庫とながしの</a:t>
            </a:r>
            <a:r>
              <a:rPr lang="en-US" altLang="ja-JP" dirty="0" smtClean="0"/>
              <a:t>Gesture</a:t>
            </a:r>
            <a:r>
              <a:rPr lang="ja-JP" altLang="en-US" dirty="0" smtClean="0"/>
              <a:t>　を</a:t>
            </a:r>
            <a:r>
              <a:rPr lang="ja-JP" altLang="en-US" dirty="0" smtClean="0"/>
              <a:t>最高精度で</a:t>
            </a:r>
            <a:r>
              <a:rPr lang="en-US" altLang="ja-JP" dirty="0" smtClean="0"/>
              <a:t>100</a:t>
            </a:r>
            <a:r>
              <a:rPr lang="ja-JP" altLang="en-US" dirty="0" smtClean="0"/>
              <a:t>％</a:t>
            </a:r>
            <a:r>
              <a:rPr lang="ja-JP" altLang="en-US" dirty="0" smtClean="0"/>
              <a:t>認識することができましたと</a:t>
            </a:r>
            <a:endParaRPr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そのはんめんで、</a:t>
            </a:r>
            <a:r>
              <a:rPr lang="en-US" altLang="ja-JP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</a:t>
            </a: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の</a:t>
            </a:r>
            <a:r>
              <a:rPr lang="en-US" altLang="ja-JP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Gesture</a:t>
            </a: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は感度が低く誤って認識される可能性があります</a:t>
            </a:r>
            <a:endParaRPr lang="en-US" altLang="ja-JP" sz="12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endParaRPr lang="en-US" sz="12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Shape 346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kumimoji="1" lang="en-US" altLang="ja-JP" dirty="0" smtClean="0"/>
              <a:t>Here is the outline of my </a:t>
            </a:r>
            <a:r>
              <a:rPr kumimoji="1" lang="en-US" altLang="ja-JP" baseline="0" dirty="0" smtClean="0"/>
              <a:t>presentation.</a:t>
            </a:r>
            <a:endParaRPr kumimoji="1" lang="en-US" altLang="ja-JP" dirty="0" smtClean="0"/>
          </a:p>
          <a:p>
            <a:pPr marL="4572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kumimoji="1" lang="en-US" altLang="ja-JP" baseline="0" dirty="0" smtClean="0"/>
              <a:t>I have divided my presentation into</a:t>
            </a:r>
            <a:r>
              <a:rPr lang="en-US" altLang="ja-JP" dirty="0" smtClean="0"/>
              <a:t> 4 parts.</a:t>
            </a:r>
          </a:p>
          <a:p>
            <a:pPr rtl="0">
              <a:buNone/>
            </a:pPr>
            <a:endParaRPr lang="en-US" dirty="0" smtClean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まずはじめに、プレゼンテーションの</a:t>
            </a:r>
            <a:r>
              <a:rPr lang="en-US" altLang="ja-JP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をお伝えします</a:t>
            </a:r>
            <a:endParaRPr lang="en-US" altLang="ja-JP" sz="12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ja-JP" altLang="en-US" dirty="0" smtClean="0"/>
              <a:t>４つ　の内容に分けて話して参ります。</a:t>
            </a:r>
            <a:endParaRPr lang="en-US" altLang="ja-JP" sz="12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buNone/>
            </a:pPr>
            <a:r>
              <a:rPr lang="en-US" altLang="ja-JP" dirty="0" smtClean="0"/>
              <a:t>Finally</a:t>
            </a:r>
            <a:r>
              <a:rPr lang="en-US" dirty="0" smtClean="0"/>
              <a:t>, I will talk about</a:t>
            </a:r>
            <a:r>
              <a:rPr lang="ja-JP" altLang="en-US" dirty="0" smtClean="0"/>
              <a:t>　</a:t>
            </a:r>
            <a:r>
              <a:rPr lang="en-US" altLang="ja-JP" dirty="0" smtClean="0"/>
              <a:t>the</a:t>
            </a:r>
            <a:r>
              <a:rPr lang="en-US" dirty="0" smtClean="0"/>
              <a:t> conclusion of this research.</a:t>
            </a:r>
          </a:p>
          <a:p>
            <a:pPr rtl="0">
              <a:buNone/>
            </a:pPr>
            <a:r>
              <a:rPr lang="ja-JP" altLang="en-US" dirty="0" smtClean="0"/>
              <a:t>そして最後に、この研究の結論を</a:t>
            </a:r>
            <a:r>
              <a:rPr lang="ja-JP" altLang="en-US" dirty="0" err="1" smtClean="0"/>
              <a:t>がい</a:t>
            </a:r>
            <a:r>
              <a:rPr lang="ja-JP" altLang="en-US" dirty="0" smtClean="0"/>
              <a:t>かつさせていただきたいと思います。</a:t>
            </a:r>
            <a:endParaRPr lang="en-US" dirty="0" smtClean="0">
              <a:effectLst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results also showed that the gesture recognition application was quite robust for</a:t>
            </a:r>
          </a:p>
          <a:p>
            <a:r>
              <a:rPr lang="ja-JP" altLang="en-US" dirty="0" smtClean="0"/>
              <a:t>結論として</a:t>
            </a:r>
            <a:endParaRPr lang="en-US" altLang="ja-JP" dirty="0" smtClean="0"/>
          </a:p>
          <a:p>
            <a:r>
              <a:rPr lang="en-US" altLang="ja-JP" i="0" dirty="0" smtClean="0"/>
              <a:t>Mouse</a:t>
            </a:r>
            <a:r>
              <a:rPr lang="ja-JP" altLang="en-US" i="0" dirty="0" smtClean="0"/>
              <a:t>　を用いた</a:t>
            </a:r>
            <a:r>
              <a:rPr lang="en-US" altLang="ja-JP" i="0" dirty="0" smtClean="0"/>
              <a:t>HMM</a:t>
            </a:r>
            <a:r>
              <a:rPr lang="ja-JP" altLang="en-US" i="0" dirty="0" smtClean="0"/>
              <a:t>によるジェスチャー認識を試みまして、システムでの実験では</a:t>
            </a:r>
            <a:r>
              <a:rPr lang="ja-JP" altLang="en-US" dirty="0" smtClean="0"/>
              <a:t>効率的なジェスチャ認識</a:t>
            </a:r>
            <a:r>
              <a:rPr lang="en-US" altLang="ja-JP" dirty="0" smtClean="0"/>
              <a:t>System</a:t>
            </a:r>
            <a:r>
              <a:rPr lang="ja-JP" altLang="en-US" dirty="0" smtClean="0"/>
              <a:t>だと思われます。</a:t>
            </a:r>
            <a:endParaRPr lang="en-US" i="0" dirty="0" smtClean="0"/>
          </a:p>
          <a:p>
            <a:r>
              <a:rPr lang="ja-JP" altLang="en-US" i="0" dirty="0" smtClean="0"/>
              <a:t>認識結果は平均で</a:t>
            </a:r>
            <a:r>
              <a:rPr lang="ja-JP" altLang="en-US" i="0" dirty="0" smtClean="0"/>
              <a:t>認識精度が</a:t>
            </a:r>
            <a:r>
              <a:rPr lang="ja-JP" altLang="en-US" i="0" dirty="0" smtClean="0"/>
              <a:t>９８％を得られました</a:t>
            </a:r>
            <a:endParaRPr lang="en-US" altLang="ja-JP" i="0" dirty="0" smtClean="0"/>
          </a:p>
          <a:p>
            <a:endParaRPr lang="en-US" i="0" dirty="0" smtClean="0"/>
          </a:p>
          <a:p>
            <a:r>
              <a:rPr lang="ja-JP" altLang="en-US" i="0" dirty="0" smtClean="0"/>
              <a:t>ほかに、</a:t>
            </a:r>
            <a:r>
              <a:rPr lang="ja-JP" altLang="en-US" i="0" dirty="0" smtClean="0"/>
              <a:t>高速な認識を行えるより、</a:t>
            </a:r>
            <a:r>
              <a:rPr lang="en-US" altLang="ja-JP" i="0" dirty="0" smtClean="0"/>
              <a:t>Mouse</a:t>
            </a:r>
            <a:r>
              <a:rPr lang="ja-JP" altLang="en-US" i="0" dirty="0" smtClean="0"/>
              <a:t>の</a:t>
            </a:r>
            <a:r>
              <a:rPr lang="en-US" altLang="ja-JP" i="0" dirty="0" smtClean="0"/>
              <a:t>Tracking</a:t>
            </a:r>
            <a:r>
              <a:rPr lang="ja-JP" altLang="en-US" i="0" dirty="0" smtClean="0"/>
              <a:t>による</a:t>
            </a:r>
            <a:r>
              <a:rPr lang="en-US" altLang="ja-JP" i="0" dirty="0" smtClean="0"/>
              <a:t>real-time</a:t>
            </a:r>
            <a:r>
              <a:rPr lang="ja-JP" altLang="en-US" i="0" dirty="0" smtClean="0"/>
              <a:t>の手の</a:t>
            </a:r>
            <a:r>
              <a:rPr lang="en-US" altLang="ja-JP" i="0" dirty="0" smtClean="0"/>
              <a:t>Gesture</a:t>
            </a:r>
            <a:r>
              <a:rPr lang="ja-JP" altLang="en-US" i="0" dirty="0" smtClean="0"/>
              <a:t>が可能になりました。</a:t>
            </a:r>
            <a:endParaRPr lang="en-GB" i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1441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これで私の発表の最後のパートは終了となります。</a:t>
            </a:r>
            <a:endParaRPr lang="en-US" altLang="ja-JP" dirty="0" smtClean="0"/>
          </a:p>
          <a:p>
            <a:r>
              <a:rPr lang="ja-JP" altLang="en-US" dirty="0" smtClean="0"/>
              <a:t>開発したアプリケーションのビデオをお見せします</a:t>
            </a:r>
            <a:endParaRPr lang="en-GB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3754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ご清聴いただき、ありがとうございました</a:t>
            </a:r>
            <a:endParaRPr lang="en-US" altLang="ja-JP" dirty="0" smtClean="0"/>
          </a:p>
          <a:p>
            <a:r>
              <a:rPr lang="ja-JP" altLang="en-US" dirty="0" smtClean="0"/>
              <a:t>質問はありますか？</a:t>
            </a:r>
            <a:endParaRPr lang="en-GB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5018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291">
              <a:buNone/>
              <a:defRPr/>
            </a:pPr>
            <a:r>
              <a:rPr lang="en-US" altLang="ja-JP" baseline="0" dirty="0" smtClean="0"/>
              <a:t>First, I will </a:t>
            </a:r>
            <a:r>
              <a:rPr kumimoji="1" lang="en-US" altLang="ja-JP" dirty="0" smtClean="0"/>
              <a:t>provide the introduction and the motivation I do this research.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ja-JP" altLang="en-US" dirty="0" smtClean="0"/>
              <a:t>まず、この研究の</a:t>
            </a:r>
            <a:r>
              <a:rPr lang="en-US" altLang="ja-JP" dirty="0" smtClean="0"/>
              <a:t>introduction</a:t>
            </a:r>
            <a:r>
              <a:rPr lang="ja-JP" altLang="en-US" dirty="0" smtClean="0"/>
              <a:t>と</a:t>
            </a:r>
            <a:r>
              <a:rPr lang="ja-JP" altLang="en-US" dirty="0" smtClean="0"/>
              <a:t>研究背景（はいけい）を</a:t>
            </a:r>
            <a:r>
              <a:rPr lang="ja-JP" altLang="en-US" dirty="0" smtClean="0"/>
              <a:t>発表していきます。</a:t>
            </a:r>
            <a:endParaRPr lang="en-US" altLang="ja-JP" dirty="0" smtClean="0"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88889" defTabSz="914291">
              <a:buClr>
                <a:schemeClr val="dk1"/>
              </a:buClr>
              <a:buSzPts val="1400"/>
              <a:buNone/>
              <a:defRPr/>
            </a:pPr>
            <a:r>
              <a:rPr lang="en-US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I will present a novel hand gesture recognition application with mouse tracking using hidden Markov models </a:t>
            </a:r>
          </a:p>
          <a:p>
            <a:pPr indent="-88889" defTabSz="914291">
              <a:buClr>
                <a:schemeClr val="dk1"/>
              </a:buClr>
              <a:buSzPts val="1400"/>
              <a:buNone/>
              <a:defRPr/>
            </a:pPr>
            <a:r>
              <a:rPr lang="en-US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, whose data is collected by mouse computer</a:t>
            </a:r>
          </a:p>
          <a:p>
            <a:pPr indent="-88889" defTabSz="914291">
              <a:buClr>
                <a:schemeClr val="dk1"/>
              </a:buClr>
              <a:buSzPts val="1400"/>
              <a:buNone/>
              <a:defRPr/>
            </a:pPr>
            <a:r>
              <a:rPr lang="en-US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I have divided this process system in to 3 steps</a:t>
            </a:r>
          </a:p>
          <a:p>
            <a:pPr indent="-88889" defTabSz="914291">
              <a:buClr>
                <a:schemeClr val="dk1"/>
              </a:buClr>
              <a:buSzPts val="1400"/>
              <a:buNone/>
              <a:defRPr/>
            </a:pPr>
            <a:r>
              <a:rPr lang="en-US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Step 1 is Mouse data collection</a:t>
            </a:r>
          </a:p>
          <a:p>
            <a:pPr indent="-88889" defTabSz="914291">
              <a:buClr>
                <a:schemeClr val="dk1"/>
              </a:buClr>
              <a:buSzPts val="1400"/>
              <a:buNone/>
              <a:defRPr/>
            </a:pPr>
            <a:r>
              <a:rPr lang="en-US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Step 2 is Using HMM to learning model</a:t>
            </a:r>
          </a:p>
          <a:p>
            <a:pPr indent="-88889" defTabSz="914291">
              <a:buClr>
                <a:schemeClr val="dk1"/>
              </a:buClr>
              <a:buSzPts val="1400"/>
              <a:buNone/>
              <a:defRPr/>
            </a:pPr>
            <a:r>
              <a:rPr lang="en-US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And step 3 is Gesture recognition</a:t>
            </a:r>
          </a:p>
          <a:p>
            <a:pPr indent="-88889" defTabSz="914291">
              <a:buClr>
                <a:schemeClr val="dk1"/>
              </a:buClr>
              <a:buSzPts val="1400"/>
              <a:buNone/>
              <a:defRPr/>
            </a:pPr>
            <a:endParaRPr lang="en-US" dirty="0" smtClean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indent="-88889" defTabSz="914291">
              <a:buClr>
                <a:schemeClr val="dk1"/>
              </a:buClr>
              <a:buSzPts val="1400"/>
              <a:buNone/>
              <a:defRPr/>
            </a:pPr>
            <a:r>
              <a:rPr lang="ja-JP" altLang="en-US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はじめに、</a:t>
            </a:r>
            <a:r>
              <a:rPr lang="en-US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Introduction</a:t>
            </a:r>
            <a:r>
              <a:rPr lang="ja-JP" altLang="en-US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お話ししたいと思います。</a:t>
            </a:r>
          </a:p>
          <a:p>
            <a:pPr indent="-88889" defTabSz="914291">
              <a:buClr>
                <a:schemeClr val="dk1"/>
              </a:buClr>
              <a:buSzPts val="1400"/>
              <a:buNone/>
              <a:defRPr/>
            </a:pPr>
            <a:r>
              <a:rPr lang="ja-JP" altLang="en-US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この研究は</a:t>
            </a:r>
            <a:r>
              <a:rPr lang="en-US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hand gesture recognition application with mouse tracking using hidden Markov models </a:t>
            </a:r>
            <a:r>
              <a:rPr lang="ja-JP" altLang="en-US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という研究です</a:t>
            </a:r>
            <a:endParaRPr lang="en-US" altLang="ja-JP" dirty="0" smtClean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indent="-88889" defTabSz="914291">
              <a:buClr>
                <a:schemeClr val="dk1"/>
              </a:buClr>
              <a:buSzPts val="1400"/>
              <a:buNone/>
              <a:defRPr/>
            </a:pPr>
            <a:r>
              <a:rPr lang="ja-JP" altLang="en-US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本研究では</a:t>
            </a:r>
            <a:r>
              <a:rPr lang="en-US" altLang="ja-JP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, </a:t>
            </a:r>
            <a:r>
              <a:rPr lang="ja-JP" altLang="en-US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アプリにおけるジェスチャー認識精度の向上を目指します</a:t>
            </a:r>
            <a:r>
              <a:rPr lang="en-US" altLang="ja-JP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.</a:t>
            </a:r>
            <a:r>
              <a:rPr lang="en-GB" dirty="0" smtClean="0"/>
              <a:t> </a:t>
            </a:r>
            <a:r>
              <a:rPr lang="en-GB" dirty="0" err="1" smtClean="0"/>
              <a:t>kōjō</a:t>
            </a:r>
            <a:r>
              <a:rPr lang="en-GB" dirty="0" smtClean="0"/>
              <a:t> o </a:t>
            </a:r>
            <a:r>
              <a:rPr lang="en-GB" dirty="0" err="1" smtClean="0"/>
              <a:t>mezashimasu</a:t>
            </a:r>
            <a:endParaRPr lang="en-GB" dirty="0" smtClean="0"/>
          </a:p>
          <a:p>
            <a:pPr indent="-88889" defTabSz="914291">
              <a:buClr>
                <a:schemeClr val="dk1"/>
              </a:buClr>
              <a:buSzPts val="1400"/>
              <a:buNone/>
              <a:defRPr/>
            </a:pPr>
            <a:r>
              <a:rPr lang="ja-JP" altLang="en-US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ジェスチャー認識の精度を向上（こうじょう）させるための研究は多いですが </a:t>
            </a:r>
            <a:r>
              <a:rPr lang="en-US" altLang="ja-JP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, </a:t>
            </a:r>
            <a:r>
              <a:rPr lang="ja-JP" altLang="en-US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今回は</a:t>
            </a:r>
            <a:r>
              <a:rPr lang="en-US" altLang="ja-JP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Mouse</a:t>
            </a:r>
            <a:r>
              <a:rPr lang="ja-JP" altLang="en-US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で手のジェスチャー認識の分野で</a:t>
            </a:r>
            <a:r>
              <a:rPr lang="en-US" altLang="ja-JP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HMM</a:t>
            </a:r>
            <a:r>
              <a:rPr lang="ja-JP" altLang="en-US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を用います</a:t>
            </a:r>
            <a:endParaRPr lang="en-US" altLang="ja-JP" dirty="0" smtClean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indent="-88889" defTabSz="914291">
              <a:buClr>
                <a:schemeClr val="dk1"/>
              </a:buClr>
              <a:buSzPts val="1400"/>
              <a:buNone/>
              <a:defRPr/>
            </a:pPr>
            <a:endParaRPr lang="ja-JP" altLang="en-US" dirty="0" smtClean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 indent="-88889" defTabSz="914291">
              <a:buClr>
                <a:schemeClr val="dk1"/>
              </a:buClr>
              <a:buSzPts val="1400"/>
              <a:buNone/>
              <a:defRPr/>
            </a:pPr>
            <a:r>
              <a:rPr lang="en-US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Process system</a:t>
            </a:r>
            <a:r>
              <a:rPr lang="ja-JP" altLang="en-US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は</a:t>
            </a:r>
            <a:r>
              <a:rPr lang="en-US" altLang="ja-JP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3</a:t>
            </a:r>
            <a:r>
              <a:rPr lang="ja-JP" altLang="en-US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つ の</a:t>
            </a:r>
            <a:r>
              <a:rPr lang="en-US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step</a:t>
            </a:r>
            <a:r>
              <a:rPr lang="ja-JP" altLang="en-US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に分かれています。</a:t>
            </a:r>
          </a:p>
          <a:p>
            <a:pPr indent="-88889" defTabSz="914291">
              <a:buClr>
                <a:schemeClr val="dk1"/>
              </a:buClr>
              <a:buSzPts val="1400"/>
              <a:buNone/>
              <a:defRPr/>
            </a:pPr>
            <a:r>
              <a:rPr lang="ja-JP" altLang="en-US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まず　</a:t>
            </a:r>
            <a:r>
              <a:rPr lang="en-US" altLang="ja-JP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mouse </a:t>
            </a:r>
            <a:r>
              <a:rPr lang="ja-JP" altLang="en-US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デター</a:t>
            </a:r>
            <a:r>
              <a:rPr lang="ja-JP" altLang="en-US" dirty="0" smtClean="0"/>
              <a:t>収集</a:t>
            </a:r>
            <a:endParaRPr lang="en-US" altLang="ja-JP" dirty="0" smtClean="0"/>
          </a:p>
          <a:p>
            <a:pPr marL="457200" marR="0" lvl="0" indent="-88889" algn="l" defTabSz="914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ja-JP" altLang="en-US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または</a:t>
            </a:r>
            <a:r>
              <a:rPr lang="en" sz="1200" b="0" i="0" u="none" strike="noStrike" kern="1200" cap="none" dirty="0" smtClean="0">
                <a:latin typeface="Arial"/>
                <a:ea typeface="Arial"/>
                <a:cs typeface="Arial"/>
                <a:sym typeface="Arial"/>
              </a:rPr>
              <a:t>HMM </a:t>
            </a:r>
            <a:r>
              <a:rPr lang="ja-JP" altLang="en-US" sz="1200" b="0" i="0" u="none" strike="noStrike" kern="1200" cap="none" dirty="0" smtClean="0">
                <a:latin typeface="Arial"/>
                <a:ea typeface="Arial"/>
                <a:cs typeface="Arial"/>
                <a:sym typeface="Arial"/>
              </a:rPr>
              <a:t>学習</a:t>
            </a:r>
            <a:endParaRPr lang="en-US" altLang="ja-JP" sz="1200" b="0" i="0" u="none" strike="noStrike" kern="1200" cap="none" dirty="0" smtClean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88889" algn="l" defTabSz="914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ja-JP" altLang="en-US" dirty="0" smtClean="0"/>
              <a:t>そして最後にジェスチャ認識になります</a:t>
            </a:r>
            <a:endParaRPr lang="en-US" altLang="ja-JP" sz="1200" b="0" i="0" u="none" strike="noStrike" kern="1200" cap="none" dirty="0" smtClean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88889" algn="l" defTabSz="914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endParaRPr lang="en-US" dirty="0" smtClean="0">
              <a:solidFill>
                <a:schemeClr val="dk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ja-JP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Gesture recognition has been applied to a wide range of interactive systems ,such as video games ,virtual reality ,</a:t>
            </a:r>
            <a:r>
              <a:rPr lang="en-US" altLang="ja-JP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vehicle device control</a:t>
            </a:r>
            <a:r>
              <a:rPr lang="en-US" altLang="ja-JP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,robot control and</a:t>
            </a:r>
            <a:r>
              <a:rPr lang="en-US" altLang="ja-JP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so on</a:t>
            </a:r>
            <a:endParaRPr lang="en-US" altLang="ja-JP" sz="12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altLang="ja-JP" sz="12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この研究の</a:t>
            </a:r>
            <a:r>
              <a:rPr lang="en-US" altLang="ja-JP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としては</a:t>
            </a:r>
            <a:endParaRPr lang="en-US" altLang="ja-JP" sz="12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altLang="en-US" dirty="0" smtClean="0"/>
              <a:t>ジェスチャー認識は、ビデオゲーム</a:t>
            </a:r>
            <a:r>
              <a:rPr lang="ja-JP" altLang="en-US" baseline="0" dirty="0" smtClean="0"/>
              <a:t> </a:t>
            </a:r>
            <a:endParaRPr lang="en-US" altLang="ja-JP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en-US" altLang="ja-JP" dirty="0" smtClean="0"/>
              <a:t>Virtual Reality</a:t>
            </a:r>
            <a:endParaRPr lang="en-US" altLang="ja-JP" baseline="0" dirty="0" smtClean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altLang="en-US" dirty="0" smtClean="0"/>
              <a:t>車載機器制御　（</a:t>
            </a:r>
            <a:r>
              <a:rPr lang="ja-JP" altLang="en-US" dirty="0" smtClean="0"/>
              <a:t>しゃさいききせいぎょう</a:t>
            </a:r>
            <a:r>
              <a:rPr lang="ja-JP" altLang="en-US" dirty="0" smtClean="0"/>
              <a:t>）システムとか</a:t>
            </a:r>
            <a:endParaRPr lang="en-US" altLang="ja-JP" dirty="0" smtClean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altLang="en-US" dirty="0" smtClean="0"/>
              <a:t>ロボット制御</a:t>
            </a:r>
            <a:r>
              <a:rPr lang="ja-JP" altLang="en-US" dirty="0" smtClean="0"/>
              <a:t>（せいぎょう）</a:t>
            </a:r>
            <a:r>
              <a:rPr lang="ja-JP" altLang="en-US" dirty="0" smtClean="0"/>
              <a:t>などの　はばひろい　</a:t>
            </a:r>
            <a:r>
              <a:rPr lang="en-US" altLang="ja-JP" dirty="0" smtClean="0"/>
              <a:t>interactive </a:t>
            </a:r>
            <a:r>
              <a:rPr lang="ja-JP" altLang="en-US" dirty="0" smtClean="0"/>
              <a:t>システム　にてきようされてきましたので</a:t>
            </a:r>
            <a:endParaRPr lang="en-US" altLang="ja-JP" dirty="0" smtClean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これは解析（かいせき）学的な側面（そくめん）が重要な位置（いち）をしめます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</a:pPr>
            <a:r>
              <a:rPr lang="en-US" sz="1400" dirty="0" smtClean="0"/>
              <a:t>Hidden Markov model is a statistical model, which is very well suited for many tasks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1400" b="0" i="0" u="none" strike="noStrike" cap="none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Speech recognition systems</a:t>
            </a:r>
            <a:endParaRPr lang="en-US" sz="105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1400" b="0" i="0" u="none" strike="noStrike" cap="none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compression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1400" b="0" i="0" u="none" strike="noStrike" cap="none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Numerous application in computational molecular biology</a:t>
            </a:r>
            <a:endParaRPr lang="en-US" sz="105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1400" b="0" i="0" u="none" strike="noStrike" cap="none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Other areas of artificial intelligence</a:t>
            </a:r>
            <a:endParaRPr lang="en-US" sz="1050" b="0" i="0" u="none" strike="noStrike" cap="none" dirty="0" smtClea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1400" b="0" i="0" u="none" strike="noStrike" cap="none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Pattern recognition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</a:pPr>
            <a:endParaRPr lang="en-US" altLang="ja-JP" sz="1400" i="0" u="none" strike="noStrike" cap="none" dirty="0" smtClean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</a:pPr>
            <a:r>
              <a:rPr lang="en-US" altLang="ja-JP" sz="1400" i="0" u="none" strike="noStrike" cap="none" dirty="0" smtClean="0">
                <a:solidFill>
                  <a:schemeClr val="dk1"/>
                </a:solidFill>
              </a:rPr>
              <a:t>HMM</a:t>
            </a:r>
            <a:r>
              <a:rPr lang="ja-JP" altLang="en-US" sz="1400" i="0" u="none" strike="noStrike" cap="none" dirty="0" smtClean="0">
                <a:solidFill>
                  <a:schemeClr val="dk1"/>
                </a:solidFill>
              </a:rPr>
              <a:t>のは，統計（とうけい）モデルという点では単純（たんじゅん）な考える方法であって，数学的に　とりあつかい　やすいという利点（りてん）を持っています</a:t>
            </a:r>
            <a:endParaRPr lang="en-US" altLang="ja-JP" sz="1400" i="0" u="none" strike="noStrike" cap="none" dirty="0" smtClean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</a:pPr>
            <a:r>
              <a:rPr lang="ja-JP" altLang="en-US" sz="1400" i="0" u="none" strike="noStrike" cap="none" dirty="0" smtClean="0">
                <a:solidFill>
                  <a:schemeClr val="dk1"/>
                </a:solidFill>
              </a:rPr>
              <a:t>そのため、広く用いられています</a:t>
            </a:r>
            <a:endParaRPr lang="en-US" altLang="ja-JP" sz="1400" i="0" u="none" strike="noStrike" cap="none" dirty="0" smtClean="0">
              <a:solidFill>
                <a:schemeClr val="dk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  <a:tabLst/>
              <a:defRPr/>
            </a:pPr>
            <a:r>
              <a:rPr lang="ja-JP" altLang="en-US" sz="1400" i="0" u="none" strike="noStrike" cap="none" dirty="0" smtClean="0">
                <a:solidFill>
                  <a:schemeClr val="dk1"/>
                </a:solidFill>
              </a:rPr>
              <a:t>例えば　音声認識</a:t>
            </a:r>
            <a:r>
              <a:rPr lang="en-US" altLang="ja-JP" sz="1400" i="0" u="none" strike="noStrike" cap="none" dirty="0" smtClean="0">
                <a:solidFill>
                  <a:schemeClr val="dk1"/>
                </a:solidFill>
              </a:rPr>
              <a:t>system</a:t>
            </a:r>
            <a:r>
              <a:rPr lang="ja-JP" altLang="en-US" sz="1400" i="0" u="none" strike="noStrike" cap="none" dirty="0" smtClean="0">
                <a:solidFill>
                  <a:schemeClr val="dk1"/>
                </a:solidFill>
              </a:rPr>
              <a:t>　、</a:t>
            </a:r>
            <a:r>
              <a:rPr lang="en-US" sz="1400" dirty="0" smtClean="0">
                <a:latin typeface="Source Sans Pro"/>
                <a:ea typeface="Source Sans Pro"/>
                <a:cs typeface="Source Sans Pro"/>
                <a:sym typeface="Source Sans Pro"/>
              </a:rPr>
              <a:t>Molecular biology</a:t>
            </a:r>
            <a:r>
              <a:rPr lang="en-US" sz="1400" i="0" u="none" strike="noStrike" cap="none" baseline="0" dirty="0">
                <a:solidFill>
                  <a:schemeClr val="dk1"/>
                </a:solidFill>
                <a:latin typeface="Arial"/>
                <a:ea typeface="Source Sans Pro"/>
                <a:cs typeface="Arial"/>
                <a:sym typeface="Arial"/>
              </a:rPr>
              <a:t> </a:t>
            </a:r>
            <a:r>
              <a:rPr lang="en-US" sz="1400" i="0" u="none" strike="noStrike" cap="none" baseline="0" dirty="0" smtClean="0">
                <a:solidFill>
                  <a:schemeClr val="dk1"/>
                </a:solidFill>
                <a:latin typeface="Arial"/>
                <a:ea typeface="Source Sans Pro"/>
                <a:cs typeface="Arial"/>
                <a:sym typeface="Arial"/>
              </a:rPr>
              <a:t>, </a:t>
            </a:r>
            <a:r>
              <a:rPr lang="ja-JP" altLang="en-US" sz="1400" i="0" u="none" strike="noStrike" cap="none" baseline="0" dirty="0" smtClean="0">
                <a:solidFill>
                  <a:schemeClr val="dk1"/>
                </a:solidFill>
                <a:latin typeface="Arial"/>
                <a:ea typeface="Source Sans Pro"/>
                <a:cs typeface="Arial"/>
                <a:sym typeface="Arial"/>
              </a:rPr>
              <a:t>パターン認識　、</a:t>
            </a:r>
            <a:r>
              <a:rPr lang="ja-JP" altLang="en-US" sz="1400" dirty="0" smtClean="0"/>
              <a:t>人工知能（じんこちんのう）　</a:t>
            </a:r>
            <a:r>
              <a:rPr lang="ja-JP" altLang="en-US" sz="1050" dirty="0" smtClean="0"/>
              <a:t>など　も使われています</a:t>
            </a:r>
            <a:endParaRPr lang="en-US" altLang="ja-JP" sz="1050" dirty="0" smtClean="0"/>
          </a:p>
        </p:txBody>
      </p:sp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 smtClean="0"/>
              <a:t>User inputs a gesture of some</a:t>
            </a:r>
            <a:r>
              <a:rPr lang="en-US" altLang="ja-JP" baseline="0" dirty="0" smtClean="0"/>
              <a:t> hand movement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baseline="0" dirty="0" smtClean="0"/>
              <a:t>The camera or sensor will detects the gesture, deduce it into signals and passes if to the device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baseline="0" dirty="0" smtClean="0"/>
              <a:t>Recognition system are process the task as conveyed by the gesture and gives the output to user</a:t>
            </a:r>
            <a:endParaRPr lang="en-US" altLang="ja-JP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/>
              <a:t>研究背景（はいけい）といたしまして</a:t>
            </a:r>
            <a:endParaRPr lang="en-US" altLang="ja-JP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/>
              <a:t>ジェスチャー認識技術の基礎（きそ）研究を説明します。</a:t>
            </a:r>
            <a:endParaRPr lang="en-US" altLang="ja-JP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ja-JP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ja-JP" altLang="en-US" dirty="0" smtClean="0"/>
              <a:t>はじめに、ユーザは手でジェスチャーを入力して、</a:t>
            </a:r>
            <a:endParaRPr lang="en-US" altLang="ja-JP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/>
              <a:t>でセンサーは手の関節位置（かんせついち）の</a:t>
            </a:r>
            <a:r>
              <a:rPr lang="en-US" altLang="ja-JP" dirty="0" smtClean="0"/>
              <a:t>3</a:t>
            </a:r>
            <a:r>
              <a:rPr lang="ja-JP" altLang="en-US" dirty="0" smtClean="0"/>
              <a:t>次元座標（ざひょう）を得て</a:t>
            </a:r>
            <a:endParaRPr lang="en-US" altLang="ja-JP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/>
              <a:t>これは入力デター</a:t>
            </a:r>
            <a:r>
              <a:rPr lang="ja-JP" altLang="en-US" smtClean="0"/>
              <a:t>になると、</a:t>
            </a:r>
            <a:r>
              <a:rPr lang="ja-JP" altLang="en-US" sz="1200" b="0" i="0" u="none" strike="noStrike" kern="1200" cap="none" dirty="0" smtClean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広く用いられている</a:t>
            </a:r>
            <a:r>
              <a:rPr lang="ja-JP" altLang="en-US" dirty="0" smtClean="0"/>
              <a:t> </a:t>
            </a:r>
            <a:r>
              <a:rPr lang="ja-JP" altLang="en-US" dirty="0" smtClean="0"/>
              <a:t>ジェスチャー認識技術を採用しているということです</a:t>
            </a:r>
            <a:endParaRPr lang="en-US" altLang="ja-JP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dirty="0" smtClean="0"/>
              <a:t/>
            </a:r>
            <a:br>
              <a:rPr lang="ja-JP" altLang="en-US" dirty="0" smtClean="0"/>
            </a:br>
            <a:endParaRPr lang="en-US" altLang="ja-JP" dirty="0" smtClean="0"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altLang="ja-JP" baseline="0" dirty="0" smtClean="0"/>
              <a:t>Then, </a:t>
            </a:r>
            <a:r>
              <a:rPr kumimoji="1" lang="en-US" altLang="ja-JP" dirty="0" smtClean="0"/>
              <a:t>I will describe the Methodology</a:t>
            </a:r>
          </a:p>
          <a:p>
            <a:pPr>
              <a:buNone/>
            </a:pPr>
            <a:r>
              <a:rPr lang="ja-JP" altLang="en-US" dirty="0" smtClean="0"/>
              <a:t>次に、</a:t>
            </a:r>
            <a:r>
              <a:rPr lang="ja-JP" altLang="en-US" dirty="0" smtClean="0"/>
              <a:t>方法論を説明していきます。</a:t>
            </a:r>
            <a:endParaRPr lang="en-US" altLang="ja-JP" dirty="0" smtClean="0"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 is methodology in this work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So, I would like to talk about the overview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  <a:endParaRPr lang="en-US" sz="12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Firstly, I collect data for train (press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enter)</a:t>
            </a: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 to use the data in preprocessing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step.</a:t>
            </a: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Then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learned a model training by the HMMs.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data streams are also preprocessed (press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enter)</a:t>
            </a: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substituted into the trained HMMs for the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gesture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recognition.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altLang="en-US" dirty="0" smtClean="0"/>
              <a:t>この方法論としては</a:t>
            </a:r>
            <a:endParaRPr lang="en-US" sz="12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tabLst/>
              <a:defRPr/>
            </a:pP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まず、入力データとして</a:t>
            </a:r>
            <a:r>
              <a:rPr lang="en-US" altLang="ja-JP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　</a:t>
            </a:r>
            <a:r>
              <a:rPr lang="en-US" altLang="ja-JP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と　</a:t>
            </a:r>
            <a:r>
              <a:rPr lang="en-US" altLang="ja-JP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</a:t>
            </a:r>
            <a:r>
              <a:rPr lang="en-US" altLang="ja-JP" sz="1200" b="0" i="0" u="none" strike="noStrike" cap="none" baseline="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data</a:t>
            </a:r>
            <a:r>
              <a:rPr lang="ja-JP" altLang="en-US" dirty="0" smtClean="0">
                <a:solidFill>
                  <a:schemeClr val="dk1"/>
                </a:solidFill>
                <a:ea typeface="Arial"/>
                <a:cs typeface="Arial"/>
                <a:sym typeface="Arial"/>
              </a:rPr>
              <a:t>に分かれていまして</a:t>
            </a:r>
            <a:endParaRPr lang="en-US" altLang="ja-JP" sz="12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全体の入力データに対して正規化（せいきか）を行って、</a:t>
            </a:r>
            <a:endParaRPr lang="en-US" altLang="ja-JP" sz="12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次に</a:t>
            </a:r>
            <a:r>
              <a:rPr lang="en-US" altLang="ja-JP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HMM</a:t>
            </a: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で学習します。</a:t>
            </a:r>
            <a:endParaRPr lang="en-US" altLang="ja-JP" sz="12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最後に、</a:t>
            </a:r>
            <a:r>
              <a:rPr lang="ja-JP" altLang="en-US" dirty="0" smtClean="0"/>
              <a:t>ジェスチャ認識出力のために</a:t>
            </a: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学習した</a:t>
            </a:r>
            <a:r>
              <a:rPr lang="en-US" altLang="ja-JP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HMM</a:t>
            </a:r>
            <a:r>
              <a:rPr lang="ja-JP" altLang="en-US" sz="1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モデル</a:t>
            </a:r>
            <a:r>
              <a:rPr lang="ja-JP" altLang="en-US" dirty="0" smtClean="0"/>
              <a:t>に代入（だいにゅう）されてきます</a:t>
            </a:r>
            <a:endParaRPr lang="en-US" altLang="ja-JP" sz="12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lang="en-US" sz="1200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7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タイトル スライド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Arial"/>
              <a:buNone/>
              <a:defRPr sz="8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" name="Shape 27"/>
          <p:cNvCxnSpPr/>
          <p:nvPr/>
        </p:nvCxnSpPr>
        <p:spPr>
          <a:xfrm>
            <a:off x="905744" y="3968264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Shape 28"/>
          <p:cNvSpPr/>
          <p:nvPr/>
        </p:nvSpPr>
        <p:spPr>
          <a:xfrm>
            <a:off x="-2370" y="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縦書きタイトルと縦書きテキスト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 rot="5400000">
            <a:off x="4649564" y="2306413"/>
            <a:ext cx="575989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 rot="5400000">
            <a:off x="649063" y="391888"/>
            <a:ext cx="575989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801658" y="823557"/>
            <a:ext cx="7586402" cy="773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091418" y="1892626"/>
            <a:ext cx="700688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Char char=" "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◦"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◦"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81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◦"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◦"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セクション見出し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Arial"/>
              <a:buNone/>
              <a:defRPr sz="8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Shape 43"/>
          <p:cNvCxnSpPr/>
          <p:nvPr/>
        </p:nvCxnSpPr>
        <p:spPr>
          <a:xfrm>
            <a:off x="905744" y="434340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 つのコンテンツ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822960" y="1845734"/>
            <a:ext cx="37033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663440" y="1845735"/>
            <a:ext cx="370332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較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822960" y="2582334"/>
            <a:ext cx="370332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3"/>
          </p:nvPr>
        </p:nvSpPr>
        <p:spPr>
          <a:xfrm>
            <a:off x="4663440" y="1846052"/>
            <a:ext cx="370332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4"/>
          </p:nvPr>
        </p:nvSpPr>
        <p:spPr>
          <a:xfrm>
            <a:off x="4663440" y="2582334"/>
            <a:ext cx="370332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タイトルのみ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822961" y="22678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" name="Shape 65"/>
          <p:cNvCxnSpPr/>
          <p:nvPr/>
        </p:nvCxnSpPr>
        <p:spPr>
          <a:xfrm>
            <a:off x="822961" y="1735015"/>
            <a:ext cx="7586402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白紙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タイトル付きの コンテンツ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600450" y="731520"/>
            <a:ext cx="486918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2"/>
          </p:nvPr>
        </p:nvSpPr>
        <p:spPr>
          <a:xfrm>
            <a:off x="342900" y="2926080"/>
            <a:ext cx="24003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600450" y="6459786"/>
            <a:ext cx="34861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タイトルと 縦書きテキスト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 rot="5400000">
            <a:off x="2583180" y="85514"/>
            <a:ext cx="4023360" cy="7543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Shape 17"/>
          <p:cNvCxnSpPr/>
          <p:nvPr/>
        </p:nvCxnSpPr>
        <p:spPr>
          <a:xfrm>
            <a:off x="895149" y="1737845"/>
            <a:ext cx="74752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Shape 18"/>
          <p:cNvSpPr/>
          <p:nvPr/>
        </p:nvSpPr>
        <p:spPr>
          <a:xfrm>
            <a:off x="-1" y="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3.png"/><Relationship Id="rId3" Type="http://schemas.openxmlformats.org/officeDocument/2006/relationships/image" Target="../media/image23.png"/><Relationship Id="rId7" Type="http://schemas.openxmlformats.org/officeDocument/2006/relationships/image" Target="../media/image19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4.png"/><Relationship Id="rId5" Type="http://schemas.openxmlformats.org/officeDocument/2006/relationships/image" Target="../media/image22.png"/><Relationship Id="rId10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26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ctrTitle"/>
          </p:nvPr>
        </p:nvSpPr>
        <p:spPr>
          <a:xfrm>
            <a:off x="822960" y="1317752"/>
            <a:ext cx="7543800" cy="2327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320"/>
              <a:buFont typeface="Arial"/>
              <a:buNone/>
            </a:pPr>
            <a:r>
              <a:rPr lang="en-US" sz="432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Hand Gesture </a:t>
            </a:r>
            <a:r>
              <a:rPr lang="en-US" sz="4320" b="0" i="0" u="none" strike="noStrike" cap="none" dirty="0" smtClean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Recognition with mouse tracking </a:t>
            </a:r>
            <a:r>
              <a:rPr lang="en-US" sz="432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using Hidden Markov Models</a:t>
            </a:r>
            <a:endParaRPr sz="432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 txBox="1">
            <a:spLocks noGrp="1"/>
          </p:cNvSpPr>
          <p:nvPr>
            <p:ph type="subTitle" idx="1"/>
          </p:nvPr>
        </p:nvSpPr>
        <p:spPr>
          <a:xfrm>
            <a:off x="825038" y="4406900"/>
            <a:ext cx="7543800" cy="1458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lang="en-US" sz="3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Nantana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Rungsawasdisap</a:t>
            </a: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801658" y="823557"/>
            <a:ext cx="75864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Gesture Patterns List</a:t>
            </a:r>
            <a:endParaRPr sz="36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7" name="Shape 237"/>
          <p:cNvGraphicFramePr/>
          <p:nvPr>
            <p:extLst>
              <p:ext uri="{D42A27DB-BD31-4B8C-83A1-F6EECF244321}">
                <p14:modId xmlns:p14="http://schemas.microsoft.com/office/powerpoint/2010/main" val="634415776"/>
              </p:ext>
            </p:extLst>
          </p:nvPr>
        </p:nvGraphicFramePr>
        <p:xfrm>
          <a:off x="801650" y="1975450"/>
          <a:ext cx="7239000" cy="4106125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821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Table</a:t>
                      </a:r>
                      <a:endParaRPr sz="18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Lamp</a:t>
                      </a:r>
                      <a:endParaRPr sz="1800" u="none" strike="noStrike" cap="none"/>
                    </a:p>
                  </a:txBody>
                  <a:tcPr marL="91425" marR="91425" marT="91425" marB="91425" anchor="ctr"/>
                </a:tc>
              </a:tr>
              <a:tr h="821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TV</a:t>
                      </a:r>
                      <a:endParaRPr sz="18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Bin</a:t>
                      </a:r>
                      <a:endParaRPr sz="1800" u="none" strike="noStrike" cap="none"/>
                    </a:p>
                  </a:txBody>
                  <a:tcPr marL="91425" marR="91425" marT="91425" marB="91425" anchor="ctr"/>
                </a:tc>
              </a:tr>
              <a:tr h="821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Sofa</a:t>
                      </a:r>
                      <a:endParaRPr sz="18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Microwave</a:t>
                      </a:r>
                      <a:endParaRPr sz="1800" u="none" strike="noStrike" cap="none"/>
                    </a:p>
                  </a:txBody>
                  <a:tcPr marL="91425" marR="91425" marT="91425" marB="91425" anchor="ctr"/>
                </a:tc>
              </a:tr>
              <a:tr h="821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Book</a:t>
                      </a:r>
                      <a:endParaRPr sz="18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Refrigerator</a:t>
                      </a:r>
                      <a:endParaRPr sz="1800" u="none" strike="noStrike" cap="none"/>
                    </a:p>
                  </a:txBody>
                  <a:tcPr marL="91425" marR="91425" marT="91425" marB="91425" anchor="ctr"/>
                </a:tc>
              </a:tr>
              <a:tr h="821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Shelf</a:t>
                      </a:r>
                      <a:endParaRPr sz="18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/>
                        <a:t>Sink</a:t>
                      </a:r>
                      <a:endParaRPr sz="1800" u="none" strike="noStrike" cap="none" dirty="0"/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7475" y="5340525"/>
            <a:ext cx="1128625" cy="66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8375" y="4512845"/>
            <a:ext cx="890379" cy="6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08375" y="3685175"/>
            <a:ext cx="976823" cy="6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49770" y="2857495"/>
            <a:ext cx="984000" cy="69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61275" y="2024245"/>
            <a:ext cx="1237100" cy="70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57650" y="4500619"/>
            <a:ext cx="1237106" cy="7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76608" y="5285070"/>
            <a:ext cx="1128608" cy="7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94275" y="3639975"/>
            <a:ext cx="1293275" cy="72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94263" y="2863250"/>
            <a:ext cx="1293275" cy="7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905260" y="1988840"/>
            <a:ext cx="1568081" cy="7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fld id="{00000000-1234-1234-1234-123412341234}" type="slidenum">
              <a:rPr lang="en-US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Arial"/>
                <a:buNone/>
              </a:pPr>
              <a:t>11</a:t>
            </a:fld>
            <a:endParaRPr lang="en-US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05" y="1303945"/>
            <a:ext cx="8103790" cy="4501319"/>
          </a:xfrm>
          <a:prstGeom prst="rect">
            <a:avLst/>
          </a:prstGeom>
        </p:spPr>
      </p:pic>
      <p:grpSp>
        <p:nvGrpSpPr>
          <p:cNvPr id="10" name="グループ化 9"/>
          <p:cNvGrpSpPr/>
          <p:nvPr/>
        </p:nvGrpSpPr>
        <p:grpSpPr>
          <a:xfrm>
            <a:off x="4211960" y="5006604"/>
            <a:ext cx="1446732" cy="1446732"/>
            <a:chOff x="3635896" y="4429201"/>
            <a:chExt cx="1446732" cy="1446732"/>
          </a:xfrm>
        </p:grpSpPr>
        <p:sp>
          <p:nvSpPr>
            <p:cNvPr id="9" name="円/楕円 8"/>
            <p:cNvSpPr/>
            <p:nvPr/>
          </p:nvSpPr>
          <p:spPr>
            <a:xfrm>
              <a:off x="3635896" y="4429201"/>
              <a:ext cx="1446732" cy="1446732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Shape 245"/>
            <p:cNvPicPr preferRelativeResize="0"/>
            <p:nvPr/>
          </p:nvPicPr>
          <p:blipFill rotWithShape="1">
            <a:blip r:embed="rId4">
              <a:alphaModFix/>
            </a:blip>
            <a:srcRect l="8265" r="9983"/>
            <a:stretch/>
          </p:blipFill>
          <p:spPr>
            <a:xfrm>
              <a:off x="3819525" y="4789167"/>
              <a:ext cx="1057276" cy="726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グループ化 10"/>
          <p:cNvGrpSpPr/>
          <p:nvPr/>
        </p:nvGrpSpPr>
        <p:grpSpPr>
          <a:xfrm>
            <a:off x="2356132" y="5006604"/>
            <a:ext cx="1446732" cy="1446732"/>
            <a:chOff x="1835696" y="4509120"/>
            <a:chExt cx="1446732" cy="1446732"/>
          </a:xfrm>
        </p:grpSpPr>
        <p:sp>
          <p:nvSpPr>
            <p:cNvPr id="14" name="円/楕円 13"/>
            <p:cNvSpPr/>
            <p:nvPr/>
          </p:nvSpPr>
          <p:spPr>
            <a:xfrm>
              <a:off x="1835696" y="4509120"/>
              <a:ext cx="1446732" cy="1446732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Shape 247"/>
            <p:cNvPicPr preferRelativeResize="0"/>
            <p:nvPr/>
          </p:nvPicPr>
          <p:blipFill rotWithShape="1">
            <a:blip r:embed="rId5">
              <a:alphaModFix/>
            </a:blip>
            <a:srcRect l="6050" r="12554"/>
            <a:stretch/>
          </p:blipFill>
          <p:spPr>
            <a:xfrm>
              <a:off x="1979712" y="4931428"/>
              <a:ext cx="1175081" cy="7111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グループ化 11"/>
          <p:cNvGrpSpPr/>
          <p:nvPr/>
        </p:nvGrpSpPr>
        <p:grpSpPr>
          <a:xfrm>
            <a:off x="4258237" y="163386"/>
            <a:ext cx="1237716" cy="1237716"/>
            <a:chOff x="6084168" y="4190611"/>
            <a:chExt cx="1446732" cy="1446732"/>
          </a:xfrm>
        </p:grpSpPr>
        <p:sp>
          <p:nvSpPr>
            <p:cNvPr id="19" name="円/楕円 18"/>
            <p:cNvSpPr/>
            <p:nvPr/>
          </p:nvSpPr>
          <p:spPr>
            <a:xfrm>
              <a:off x="6084168" y="4190611"/>
              <a:ext cx="1446732" cy="1446732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Shape 246"/>
            <p:cNvPicPr preferRelativeResize="0"/>
            <p:nvPr/>
          </p:nvPicPr>
          <p:blipFill rotWithShape="1">
            <a:blip r:embed="rId6">
              <a:alphaModFix/>
            </a:blip>
            <a:srcRect l="7818" r="12640"/>
            <a:stretch/>
          </p:blipFill>
          <p:spPr>
            <a:xfrm>
              <a:off x="6293183" y="4598670"/>
              <a:ext cx="1028701" cy="710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" name="グループ化 16"/>
          <p:cNvGrpSpPr/>
          <p:nvPr/>
        </p:nvGrpSpPr>
        <p:grpSpPr>
          <a:xfrm>
            <a:off x="667428" y="4440472"/>
            <a:ext cx="1446732" cy="1446732"/>
            <a:chOff x="667428" y="4077072"/>
            <a:chExt cx="1446732" cy="1446732"/>
          </a:xfrm>
        </p:grpSpPr>
        <p:sp>
          <p:nvSpPr>
            <p:cNvPr id="24" name="円/楕円 23"/>
            <p:cNvSpPr/>
            <p:nvPr/>
          </p:nvSpPr>
          <p:spPr>
            <a:xfrm>
              <a:off x="667428" y="4077072"/>
              <a:ext cx="1446732" cy="1446732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5" name="Shape 24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18300" y="4437038"/>
              <a:ext cx="1128608" cy="726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" name="グループ化 21"/>
          <p:cNvGrpSpPr/>
          <p:nvPr/>
        </p:nvGrpSpPr>
        <p:grpSpPr>
          <a:xfrm>
            <a:off x="395536" y="227734"/>
            <a:ext cx="1234863" cy="1234863"/>
            <a:chOff x="490795" y="415577"/>
            <a:chExt cx="1446732" cy="1446732"/>
          </a:xfrm>
        </p:grpSpPr>
        <p:sp>
          <p:nvSpPr>
            <p:cNvPr id="26" name="円/楕円 25"/>
            <p:cNvSpPr/>
            <p:nvPr/>
          </p:nvSpPr>
          <p:spPr>
            <a:xfrm>
              <a:off x="490795" y="415577"/>
              <a:ext cx="1446732" cy="1446732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3" name="Shape 243"/>
            <p:cNvPicPr preferRelativeResize="0"/>
            <p:nvPr/>
          </p:nvPicPr>
          <p:blipFill rotWithShape="1">
            <a:blip r:embed="rId8">
              <a:alphaModFix/>
            </a:blip>
            <a:srcRect l="5805" r="9557"/>
            <a:stretch/>
          </p:blipFill>
          <p:spPr>
            <a:xfrm>
              <a:off x="667428" y="805647"/>
              <a:ext cx="1047072" cy="726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" name="グループ化 40"/>
          <p:cNvGrpSpPr/>
          <p:nvPr/>
        </p:nvGrpSpPr>
        <p:grpSpPr>
          <a:xfrm>
            <a:off x="7633125" y="188640"/>
            <a:ext cx="1318584" cy="1318584"/>
            <a:chOff x="7696077" y="188640"/>
            <a:chExt cx="1446732" cy="1446732"/>
          </a:xfrm>
        </p:grpSpPr>
        <p:sp>
          <p:nvSpPr>
            <p:cNvPr id="28" name="円/楕円 27"/>
            <p:cNvSpPr/>
            <p:nvPr/>
          </p:nvSpPr>
          <p:spPr>
            <a:xfrm>
              <a:off x="7696077" y="188640"/>
              <a:ext cx="1446732" cy="1446732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4" name="Shape 242"/>
            <p:cNvPicPr preferRelativeResize="0"/>
            <p:nvPr/>
          </p:nvPicPr>
          <p:blipFill rotWithShape="1">
            <a:blip r:embed="rId9">
              <a:alphaModFix/>
            </a:blip>
            <a:srcRect l="15306" r="17709"/>
            <a:stretch/>
          </p:blipFill>
          <p:spPr>
            <a:xfrm>
              <a:off x="8028384" y="598955"/>
              <a:ext cx="828675" cy="7042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" name="グループ化 29"/>
          <p:cNvGrpSpPr/>
          <p:nvPr/>
        </p:nvGrpSpPr>
        <p:grpSpPr>
          <a:xfrm>
            <a:off x="2114160" y="122049"/>
            <a:ext cx="1222555" cy="1222555"/>
            <a:chOff x="2212117" y="20734"/>
            <a:chExt cx="1446732" cy="1446732"/>
          </a:xfrm>
        </p:grpSpPr>
        <p:sp>
          <p:nvSpPr>
            <p:cNvPr id="27" name="円/楕円 26"/>
            <p:cNvSpPr/>
            <p:nvPr/>
          </p:nvSpPr>
          <p:spPr>
            <a:xfrm>
              <a:off x="2212117" y="20734"/>
              <a:ext cx="1446732" cy="1446732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5" name="Shape 24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443483" y="394751"/>
              <a:ext cx="984000" cy="6986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" name="グループ化 41"/>
          <p:cNvGrpSpPr/>
          <p:nvPr/>
        </p:nvGrpSpPr>
        <p:grpSpPr>
          <a:xfrm>
            <a:off x="6084168" y="146646"/>
            <a:ext cx="1185531" cy="1185531"/>
            <a:chOff x="6012160" y="20734"/>
            <a:chExt cx="1446732" cy="1446732"/>
          </a:xfrm>
        </p:grpSpPr>
        <p:sp>
          <p:nvSpPr>
            <p:cNvPr id="32" name="円/楕円 31"/>
            <p:cNvSpPr/>
            <p:nvPr/>
          </p:nvSpPr>
          <p:spPr>
            <a:xfrm>
              <a:off x="6012160" y="20734"/>
              <a:ext cx="1446732" cy="1446732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8" name="Shape 239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6307312" y="406797"/>
              <a:ext cx="890379" cy="698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" name="グループ化 36"/>
          <p:cNvGrpSpPr/>
          <p:nvPr/>
        </p:nvGrpSpPr>
        <p:grpSpPr>
          <a:xfrm>
            <a:off x="7668344" y="3782468"/>
            <a:ext cx="1446732" cy="1446732"/>
            <a:chOff x="7653413" y="3437991"/>
            <a:chExt cx="1446732" cy="1446732"/>
          </a:xfrm>
        </p:grpSpPr>
        <p:sp>
          <p:nvSpPr>
            <p:cNvPr id="29" name="円/楕円 28"/>
            <p:cNvSpPr/>
            <p:nvPr/>
          </p:nvSpPr>
          <p:spPr>
            <a:xfrm>
              <a:off x="7653413" y="3437991"/>
              <a:ext cx="1446732" cy="1446732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9" name="Shape 24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931031" y="3895079"/>
              <a:ext cx="976823" cy="698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" name="グループ化 35"/>
          <p:cNvGrpSpPr/>
          <p:nvPr/>
        </p:nvGrpSpPr>
        <p:grpSpPr>
          <a:xfrm>
            <a:off x="6346314" y="5006604"/>
            <a:ext cx="1446732" cy="1446732"/>
            <a:chOff x="6307312" y="4205075"/>
            <a:chExt cx="1446732" cy="1446732"/>
          </a:xfrm>
        </p:grpSpPr>
        <p:sp>
          <p:nvSpPr>
            <p:cNvPr id="31" name="円/楕円 30"/>
            <p:cNvSpPr/>
            <p:nvPr/>
          </p:nvSpPr>
          <p:spPr>
            <a:xfrm>
              <a:off x="6307312" y="4205075"/>
              <a:ext cx="1446732" cy="1446732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0" name="Shape 238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6466365" y="4619094"/>
              <a:ext cx="1128625" cy="669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" name="円/楕円 42"/>
          <p:cNvSpPr/>
          <p:nvPr/>
        </p:nvSpPr>
        <p:spPr>
          <a:xfrm>
            <a:off x="2970067" y="1200490"/>
            <a:ext cx="1241893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円/楕円 45"/>
          <p:cNvSpPr/>
          <p:nvPr/>
        </p:nvSpPr>
        <p:spPr>
          <a:xfrm>
            <a:off x="2699834" y="1988840"/>
            <a:ext cx="775708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円/楕円 49"/>
          <p:cNvSpPr/>
          <p:nvPr/>
        </p:nvSpPr>
        <p:spPr>
          <a:xfrm>
            <a:off x="4079418" y="1556792"/>
            <a:ext cx="1579273" cy="1644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円/楕円 52"/>
          <p:cNvSpPr/>
          <p:nvPr/>
        </p:nvSpPr>
        <p:spPr>
          <a:xfrm>
            <a:off x="5508104" y="1181440"/>
            <a:ext cx="1158816" cy="16441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円/楕円 53"/>
          <p:cNvSpPr/>
          <p:nvPr/>
        </p:nvSpPr>
        <p:spPr>
          <a:xfrm>
            <a:off x="6178776" y="1404185"/>
            <a:ext cx="985512" cy="14487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円/楕円 55"/>
          <p:cNvSpPr/>
          <p:nvPr/>
        </p:nvSpPr>
        <p:spPr>
          <a:xfrm>
            <a:off x="35496" y="1616350"/>
            <a:ext cx="1874935" cy="28083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円/楕円 56"/>
          <p:cNvSpPr/>
          <p:nvPr/>
        </p:nvSpPr>
        <p:spPr>
          <a:xfrm>
            <a:off x="2699834" y="3356992"/>
            <a:ext cx="4723261" cy="15812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円/楕円 57"/>
          <p:cNvSpPr/>
          <p:nvPr/>
        </p:nvSpPr>
        <p:spPr>
          <a:xfrm>
            <a:off x="3675229" y="2852936"/>
            <a:ext cx="2552955" cy="9295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円/楕円 58"/>
          <p:cNvSpPr/>
          <p:nvPr/>
        </p:nvSpPr>
        <p:spPr>
          <a:xfrm rot="991494">
            <a:off x="6467777" y="2236417"/>
            <a:ext cx="2609709" cy="1233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円/楕円 59"/>
          <p:cNvSpPr/>
          <p:nvPr/>
        </p:nvSpPr>
        <p:spPr>
          <a:xfrm>
            <a:off x="7423095" y="1776554"/>
            <a:ext cx="968615" cy="7163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63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6" grpId="0" animBg="1"/>
      <p:bldP spid="46" grpId="1" animBg="1"/>
      <p:bldP spid="50" grpId="1" animBg="1"/>
      <p:bldP spid="50" grpId="2" animBg="1"/>
      <p:bldP spid="53" grpId="0" animBg="1"/>
      <p:bldP spid="53" grpId="1" animBg="1"/>
      <p:bldP spid="54" grpId="0" animBg="1"/>
      <p:bldP spid="54" grpId="1" animBg="1"/>
      <p:bldP spid="56" grpId="1" animBg="1"/>
      <p:bldP spid="56" grpId="2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801658" y="823557"/>
            <a:ext cx="75864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Data Preprocessing</a:t>
            </a:r>
            <a:endParaRPr sz="36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11875269" y="3918561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2387117" y="1916832"/>
            <a:ext cx="4505400" cy="1459800"/>
          </a:xfrm>
          <a:prstGeom prst="rect">
            <a:avLst/>
          </a:prstGeom>
          <a:solidFill>
            <a:srgbClr val="CFCBE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000">
                <a:latin typeface="Source Sans Pro"/>
                <a:ea typeface="Source Sans Pro"/>
                <a:cs typeface="Source Sans Pro"/>
                <a:sym typeface="Source Sans Pro"/>
              </a:rPr>
              <a:t>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ach sequence gesture dataset needs to be transformed to the Z-score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3699524" y="2601941"/>
            <a:ext cx="1374300" cy="668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右矢印 1"/>
          <p:cNvSpPr/>
          <p:nvPr/>
        </p:nvSpPr>
        <p:spPr>
          <a:xfrm>
            <a:off x="4211960" y="5229200"/>
            <a:ext cx="54536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0" name="グラフ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6521524"/>
              </p:ext>
            </p:extLst>
          </p:nvPr>
        </p:nvGraphicFramePr>
        <p:xfrm>
          <a:off x="395536" y="4534085"/>
          <a:ext cx="3776549" cy="1750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グラフ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679373"/>
              </p:ext>
            </p:extLst>
          </p:nvPr>
        </p:nvGraphicFramePr>
        <p:xfrm>
          <a:off x="4806280" y="4534085"/>
          <a:ext cx="3962672" cy="17502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正方形/長方形 11"/>
              <p:cNvSpPr/>
              <p:nvPr/>
            </p:nvSpPr>
            <p:spPr>
              <a:xfrm>
                <a:off x="2664296" y="3429000"/>
                <a:ext cx="4572000" cy="101566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196850" lvl="0" indent="-285750">
                  <a:buClr>
                    <a:schemeClr val="dk1"/>
                  </a:buClr>
                  <a:buSzPts val="14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kern="1200">
                        <a:solidFill>
                          <a:schemeClr val="tx1"/>
                        </a:solidFill>
                        <a:latin typeface="Cambria Math"/>
                      </a:rPr>
                      <m:t>𝑋</m:t>
                    </m:r>
                    <m:r>
                      <a:rPr lang="en-US" sz="2000" i="1" kern="120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000" kern="1200" dirty="0" smtClean="0">
                    <a:solidFill>
                      <a:schemeClr val="tx1"/>
                    </a:solidFill>
                    <a:latin typeface="Source Sans Pro" panose="020B0503030403020204" pitchFamily="34" charset="0"/>
                  </a:rPr>
                  <a:t>,the </a:t>
                </a:r>
                <a:r>
                  <a:rPr lang="en-US" sz="2000" kern="1200" dirty="0">
                    <a:solidFill>
                      <a:schemeClr val="tx1"/>
                    </a:solidFill>
                    <a:latin typeface="Source Sans Pro" panose="020B0503030403020204" pitchFamily="34" charset="0"/>
                  </a:rPr>
                  <a:t>values of single </a:t>
                </a:r>
                <a:r>
                  <a:rPr lang="en-US" sz="2000" kern="1200" dirty="0" smtClean="0">
                    <a:solidFill>
                      <a:schemeClr val="tx1"/>
                    </a:solidFill>
                    <a:latin typeface="Source Sans Pro" panose="020B0503030403020204" pitchFamily="34" charset="0"/>
                  </a:rPr>
                  <a:t>feature</a:t>
                </a:r>
              </a:p>
              <a:p>
                <a:pPr marL="196850" lvl="0" indent="-285750">
                  <a:buClr>
                    <a:schemeClr val="dk1"/>
                  </a:buClr>
                  <a:buSzPts val="1400"/>
                  <a:buFont typeface="Arial" panose="020B0604020202020204" pitchFamily="34" charset="0"/>
                  <a:buChar char="•"/>
                </a:pPr>
                <a:r>
                  <a:rPr lang="en-US" sz="2000" kern="1200" dirty="0" smtClean="0">
                    <a:solidFill>
                      <a:schemeClr val="tx1"/>
                    </a:solidFill>
                    <a:latin typeface="Source Sans Pro" panose="020B05030304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kern="1200">
                        <a:solidFill>
                          <a:schemeClr val="tx1"/>
                        </a:solidFill>
                        <a:latin typeface="Cambria Math"/>
                      </a:rPr>
                      <m:t>𝜇</m:t>
                    </m:r>
                  </m:oMath>
                </a14:m>
                <a:r>
                  <a:rPr lang="en-US" sz="2000" kern="1200" dirty="0">
                    <a:solidFill>
                      <a:schemeClr val="tx1"/>
                    </a:solidFill>
                    <a:latin typeface="Source Sans Pro" panose="020B0503030403020204" pitchFamily="34" charset="0"/>
                  </a:rPr>
                  <a:t> </a:t>
                </a:r>
                <a:r>
                  <a:rPr lang="en-US" sz="2000" kern="1200" dirty="0" smtClean="0">
                    <a:solidFill>
                      <a:schemeClr val="tx1"/>
                    </a:solidFill>
                    <a:latin typeface="Source Sans Pro" panose="020B0503030403020204" pitchFamily="34" charset="0"/>
                  </a:rPr>
                  <a:t>,the </a:t>
                </a:r>
                <a:r>
                  <a:rPr lang="en-US" sz="2000" kern="1200" dirty="0">
                    <a:solidFill>
                      <a:schemeClr val="tx1"/>
                    </a:solidFill>
                    <a:latin typeface="Source Sans Pro" panose="020B0503030403020204" pitchFamily="34" charset="0"/>
                  </a:rPr>
                  <a:t>mean value of </a:t>
                </a:r>
                <a14:m>
                  <m:oMath xmlns:m="http://schemas.openxmlformats.org/officeDocument/2006/math">
                    <m:r>
                      <a:rPr lang="en-US" sz="2000" i="1" kern="1200">
                        <a:solidFill>
                          <a:schemeClr val="tx1"/>
                        </a:solidFill>
                        <a:latin typeface="Cambria Math"/>
                      </a:rPr>
                      <m:t>𝑋</m:t>
                    </m:r>
                  </m:oMath>
                </a14:m>
                <a:endParaRPr lang="en-US" sz="2000" kern="1200" dirty="0" smtClean="0">
                  <a:solidFill>
                    <a:schemeClr val="tx1"/>
                  </a:solidFill>
                  <a:latin typeface="Source Sans Pro" panose="020B0503030403020204" pitchFamily="34" charset="0"/>
                </a:endParaRPr>
              </a:p>
              <a:p>
                <a:pPr marL="196850" lvl="0" indent="-285750">
                  <a:buClr>
                    <a:schemeClr val="dk1"/>
                  </a:buClr>
                  <a:buSzPts val="1400"/>
                  <a:buFont typeface="Arial" panose="020B0604020202020204" pitchFamily="34" charset="0"/>
                  <a:buChar char="•"/>
                </a:pPr>
                <a:r>
                  <a:rPr lang="en-US" sz="2000" kern="1200" dirty="0" smtClean="0">
                    <a:solidFill>
                      <a:schemeClr val="tx1"/>
                    </a:solidFill>
                    <a:latin typeface="Source Sans Pro" panose="020B0503030403020204" pitchFamily="34" charset="0"/>
                  </a:rPr>
                  <a:t>σ ,the </a:t>
                </a:r>
                <a:r>
                  <a:rPr lang="en-US" sz="2000" kern="1200" dirty="0">
                    <a:solidFill>
                      <a:schemeClr val="tx1"/>
                    </a:solidFill>
                    <a:latin typeface="Source Sans Pro" panose="020B0503030403020204" pitchFamily="34" charset="0"/>
                  </a:rPr>
                  <a:t>standard deviation of</a:t>
                </a:r>
                <a14:m>
                  <m:oMath xmlns:m="http://schemas.openxmlformats.org/officeDocument/2006/math">
                    <m:r>
                      <a:rPr lang="en-US" sz="2000" i="1" kern="120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000" i="1" kern="1200">
                        <a:solidFill>
                          <a:schemeClr val="tx1"/>
                        </a:solidFill>
                        <a:latin typeface="Cambria Math"/>
                      </a:rPr>
                      <m:t>𝑋</m:t>
                    </m:r>
                  </m:oMath>
                </a14:m>
                <a:endParaRPr lang="en-US" sz="2000" dirty="0">
                  <a:solidFill>
                    <a:schemeClr val="dk1"/>
                  </a:solidFill>
                  <a:latin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12" name="正方形/長方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296" y="3429000"/>
                <a:ext cx="4572000" cy="1015663"/>
              </a:xfrm>
              <a:prstGeom prst="rect">
                <a:avLst/>
              </a:prstGeom>
              <a:blipFill rotWithShape="1">
                <a:blip r:embed="rId6"/>
                <a:stretch>
                  <a:fillRect l="-133" t="-3012" b="-9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778808" y="945607"/>
            <a:ext cx="75864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Hidden Markov Model(HMM)</a:t>
            </a:r>
            <a:endParaRPr sz="36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929" y="2823296"/>
            <a:ext cx="4897591" cy="3918072"/>
          </a:xfrm>
          <a:prstGeom prst="rect">
            <a:avLst/>
          </a:prstGeom>
        </p:spPr>
      </p:pic>
      <p:sp>
        <p:nvSpPr>
          <p:cNvPr id="277" name="Shape 277"/>
          <p:cNvSpPr/>
          <p:nvPr/>
        </p:nvSpPr>
        <p:spPr>
          <a:xfrm>
            <a:off x="1078571" y="2262084"/>
            <a:ext cx="2123400" cy="662700"/>
          </a:xfrm>
          <a:prstGeom prst="homePlate">
            <a:avLst>
              <a:gd name="adj" fmla="val 30129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Input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(Sequence)</a:t>
            </a:r>
            <a:endParaRPr sz="2000" b="1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3022787" y="2046061"/>
            <a:ext cx="2808300" cy="1109100"/>
          </a:xfrm>
          <a:prstGeom prst="chevron">
            <a:avLst>
              <a:gd name="adj" fmla="val 29853"/>
            </a:avLst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Shape 279"/>
          <p:cNvSpPr/>
          <p:nvPr/>
        </p:nvSpPr>
        <p:spPr>
          <a:xfrm>
            <a:off x="5759091" y="2281134"/>
            <a:ext cx="2232300" cy="604800"/>
          </a:xfrm>
          <a:prstGeom prst="chevron">
            <a:avLst>
              <a:gd name="adj" fmla="val 29853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Output Data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2000" b="1" i="0" u="none" strike="noStrike" cap="none" dirty="0" err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Propability</a:t>
            </a:r>
            <a:r>
              <a:rPr lang="en-US" sz="2000" b="1" i="0" u="none" strike="noStrike" cap="none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 sz="2000" b="1" i="0" u="none" strike="noStrike" cap="none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正方形/長方形 8"/>
              <p:cNvSpPr/>
              <p:nvPr/>
            </p:nvSpPr>
            <p:spPr>
              <a:xfrm>
                <a:off x="395536" y="3637432"/>
                <a:ext cx="4733799" cy="19523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i="1" dirty="0" smtClean="0">
                    <a:solidFill>
                      <a:schemeClr val="tx1"/>
                    </a:solidFill>
                    <a:latin typeface="Source Sans Pro" panose="020B0503030403020204" pitchFamily="34" charset="0"/>
                  </a:rPr>
                  <a:t>n</a:t>
                </a:r>
                <a:r>
                  <a:rPr lang="en-US" sz="2000" dirty="0">
                    <a:solidFill>
                      <a:schemeClr val="tx1"/>
                    </a:solidFill>
                    <a:latin typeface="Source Sans Pro" panose="020B0503030403020204" pitchFamily="34" charset="0"/>
                  </a:rPr>
                  <a:t>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Source Sans Pro" panose="020B0503030403020204" pitchFamily="34" charset="0"/>
                  </a:rPr>
                  <a:t>, the </a:t>
                </a:r>
                <a:r>
                  <a:rPr lang="en-US" sz="2000" dirty="0">
                    <a:solidFill>
                      <a:schemeClr val="tx1"/>
                    </a:solidFill>
                    <a:latin typeface="Source Sans Pro" panose="020B0503030403020204" pitchFamily="34" charset="0"/>
                  </a:rPr>
                  <a:t>total number of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Source Sans Pro" panose="020B0503030403020204" pitchFamily="34" charset="0"/>
                  </a:rPr>
                  <a:t>states</a:t>
                </a:r>
              </a:p>
              <a:p>
                <a:r>
                  <a:rPr lang="en-GB" sz="2000" dirty="0" smtClean="0">
                    <a:solidFill>
                      <a:schemeClr val="tx1"/>
                    </a:solidFill>
                    <a:latin typeface="Source Sans Pro" panose="020B0503030403020204" pitchFamily="34" charset="0"/>
                  </a:rPr>
                  <a:t>X, </a:t>
                </a:r>
                <a:r>
                  <a:rPr lang="en-GB" sz="2000" dirty="0">
                    <a:solidFill>
                      <a:schemeClr val="tx1"/>
                    </a:solidFill>
                    <a:latin typeface="Source Sans Pro" panose="020B0503030403020204" pitchFamily="34" charset="0"/>
                  </a:rPr>
                  <a:t>the hidden </a:t>
                </a:r>
                <a:r>
                  <a:rPr lang="en-GB" sz="2000" dirty="0" smtClean="0">
                    <a:solidFill>
                      <a:schemeClr val="tx1"/>
                    </a:solidFill>
                    <a:latin typeface="Source Sans Pro" panose="020B0503030403020204" pitchFamily="34" charset="0"/>
                  </a:rPr>
                  <a:t>states </a:t>
                </a:r>
                <a:endParaRPr lang="en-GB" sz="2000" dirty="0">
                  <a:solidFill>
                    <a:schemeClr val="tx1"/>
                  </a:solidFill>
                  <a:latin typeface="Source Sans Pro" panose="020B0503030403020204" pitchFamily="34" charset="0"/>
                </a:endParaRPr>
              </a:p>
              <a:p>
                <a:r>
                  <a:rPr lang="en-US" sz="2000" dirty="0" smtClean="0">
                    <a:solidFill>
                      <a:schemeClr val="tx1"/>
                    </a:solidFill>
                    <a:latin typeface="Source Sans Pro" panose="020B0503030403020204" pitchFamily="34" charset="0"/>
                  </a:rPr>
                  <a:t>Y, the observation states</a:t>
                </a:r>
                <a:endParaRPr lang="en-US" sz="2000" dirty="0">
                  <a:solidFill>
                    <a:schemeClr val="tx1"/>
                  </a:solidFill>
                  <a:latin typeface="Source Sans Pro" panose="020B0503030403020204" pitchFamily="34" charset="0"/>
                </a:endParaRPr>
              </a:p>
              <a:p>
                <a:r>
                  <a:rPr lang="en-US" sz="2000" b="1" i="1" dirty="0">
                    <a:solidFill>
                      <a:schemeClr val="tx1"/>
                    </a:solidFill>
                    <a:latin typeface="Source Sans Pro" panose="020B0503030403020204" pitchFamily="34" charset="0"/>
                  </a:rPr>
                  <a:t>A</a:t>
                </a:r>
                <a:r>
                  <a:rPr lang="en-US" sz="2000" i="1" dirty="0">
                    <a:solidFill>
                      <a:schemeClr val="tx1"/>
                    </a:solidFill>
                    <a:latin typeface="Source Sans Pro" panose="020B0503030403020204" pitchFamily="34" charset="0"/>
                  </a:rPr>
                  <a:t> </a:t>
                </a:r>
                <a:r>
                  <a:rPr lang="en-US" sz="2000" i="1" dirty="0" smtClean="0">
                    <a:solidFill>
                      <a:schemeClr val="tx1"/>
                    </a:solidFill>
                    <a:latin typeface="Source Sans Pro" panose="020B0503030403020204" pitchFamily="34" charset="0"/>
                  </a:rPr>
                  <a:t> ,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Source Sans Pro" panose="020B0503030403020204" pitchFamily="34" charset="0"/>
                  </a:rPr>
                  <a:t>the state transition </a:t>
                </a:r>
                <a:r>
                  <a:rPr lang="en-US" sz="2000" dirty="0">
                    <a:solidFill>
                      <a:schemeClr val="tx1"/>
                    </a:solidFill>
                    <a:latin typeface="Source Sans Pro" panose="020B0503030403020204" pitchFamily="34" charset="0"/>
                  </a:rPr>
                  <a:t>probabilities; </a:t>
                </a:r>
              </a:p>
              <a:p>
                <a:r>
                  <a:rPr lang="en-US" sz="2000" b="1" i="1" dirty="0">
                    <a:solidFill>
                      <a:schemeClr val="tx1"/>
                    </a:solidFill>
                    <a:latin typeface="Source Sans Pro" panose="020B0503030403020204" pitchFamily="34" charset="0"/>
                  </a:rPr>
                  <a:t>B</a:t>
                </a:r>
                <a:r>
                  <a:rPr lang="en-US" sz="2000" i="1" dirty="0">
                    <a:solidFill>
                      <a:schemeClr val="tx1"/>
                    </a:solidFill>
                    <a:latin typeface="Source Sans Pro" panose="020B0503030403020204" pitchFamily="34" charset="0"/>
                  </a:rPr>
                  <a:t> </a:t>
                </a:r>
                <a:r>
                  <a:rPr lang="en-US" sz="2000" dirty="0" smtClean="0">
                    <a:solidFill>
                      <a:schemeClr val="tx1"/>
                    </a:solidFill>
                    <a:latin typeface="Source Sans Pro" panose="020B0503030403020204" pitchFamily="34" charset="0"/>
                  </a:rPr>
                  <a:t>, the observation </a:t>
                </a:r>
                <a:r>
                  <a:rPr lang="en-US" sz="2000" dirty="0">
                    <a:solidFill>
                      <a:schemeClr val="tx1"/>
                    </a:solidFill>
                    <a:latin typeface="Source Sans Pro" panose="020B0503030403020204" pitchFamily="34" charset="0"/>
                  </a:rPr>
                  <a:t>probabilities 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/>
                      </a:rPr>
                      <m:t>𝝅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 smtClean="0">
                    <a:solidFill>
                      <a:schemeClr val="tx1"/>
                    </a:solidFill>
                    <a:latin typeface="Source Sans Pro" panose="020B0503030403020204" pitchFamily="34" charset="0"/>
                  </a:rPr>
                  <a:t>, the initial state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chemeClr val="tx1"/>
                        </a:solidFill>
                        <a:latin typeface="Cambria Math"/>
                      </a:rPr>
                      <m:t>𝝅</m:t>
                    </m:r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=[</m:t>
                    </m:r>
                    <m:sSub>
                      <m:sSubPr>
                        <m:ctrlPr>
                          <a:rPr lang="en-GB" sz="20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</m:sub>
                    </m:sSub>
                    <m:sSub>
                      <m:sSubPr>
                        <m:ctrlPr>
                          <a:rPr lang="en-GB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</m:sub>
                    </m:sSub>
                    <m:r>
                      <a:rPr lang="en-US" sz="2000" i="1">
                        <a:solidFill>
                          <a:schemeClr val="tx1"/>
                        </a:solidFill>
                        <a:latin typeface="Cambria Math"/>
                      </a:rPr>
                      <m:t>…,</m:t>
                    </m:r>
                    <m:sSub>
                      <m:sSubPr>
                        <m:ctrlPr>
                          <a:rPr lang="en-GB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]</m:t>
                    </m:r>
                  </m:oMath>
                </a14:m>
                <a:endParaRPr lang="en-GB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正方形/長方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637432"/>
                <a:ext cx="4733799" cy="1952394"/>
              </a:xfrm>
              <a:prstGeom prst="rect">
                <a:avLst/>
              </a:prstGeom>
              <a:blipFill rotWithShape="1">
                <a:blip r:embed="rId5"/>
                <a:stretch>
                  <a:fillRect l="-1418" t="-1563" b="-4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グループ化 2"/>
          <p:cNvGrpSpPr/>
          <p:nvPr/>
        </p:nvGrpSpPr>
        <p:grpSpPr>
          <a:xfrm>
            <a:off x="4768556" y="3401645"/>
            <a:ext cx="903031" cy="700326"/>
            <a:chOff x="4974476" y="3284984"/>
            <a:chExt cx="1806062" cy="1400653"/>
          </a:xfrm>
        </p:grpSpPr>
        <p:sp>
          <p:nvSpPr>
            <p:cNvPr id="2" name="円/楕円 1"/>
            <p:cNvSpPr/>
            <p:nvPr/>
          </p:nvSpPr>
          <p:spPr>
            <a:xfrm>
              <a:off x="5148064" y="3284984"/>
              <a:ext cx="1458889" cy="14006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10" name="グラフ 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779261070"/>
                </p:ext>
              </p:extLst>
            </p:nvPr>
          </p:nvGraphicFramePr>
          <p:xfrm>
            <a:off x="4974476" y="3443778"/>
            <a:ext cx="1806062" cy="10922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grpSp>
        <p:nvGrpSpPr>
          <p:cNvPr id="4" name="グループ化 3"/>
          <p:cNvGrpSpPr/>
          <p:nvPr/>
        </p:nvGrpSpPr>
        <p:grpSpPr>
          <a:xfrm>
            <a:off x="6444208" y="3386660"/>
            <a:ext cx="864096" cy="700326"/>
            <a:chOff x="6938898" y="3284984"/>
            <a:chExt cx="1728193" cy="1400653"/>
          </a:xfrm>
        </p:grpSpPr>
        <p:sp>
          <p:nvSpPr>
            <p:cNvPr id="13" name="円/楕円 12"/>
            <p:cNvSpPr/>
            <p:nvPr/>
          </p:nvSpPr>
          <p:spPr>
            <a:xfrm>
              <a:off x="7068650" y="3284984"/>
              <a:ext cx="1458889" cy="140065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11" name="グラフ 10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095254096"/>
                </p:ext>
              </p:extLst>
            </p:nvPr>
          </p:nvGraphicFramePr>
          <p:xfrm>
            <a:off x="6938898" y="3462784"/>
            <a:ext cx="1728193" cy="10081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grpSp>
        <p:nvGrpSpPr>
          <p:cNvPr id="5" name="グループ化 4"/>
          <p:cNvGrpSpPr/>
          <p:nvPr/>
        </p:nvGrpSpPr>
        <p:grpSpPr>
          <a:xfrm>
            <a:off x="7983623" y="3440407"/>
            <a:ext cx="836849" cy="700326"/>
            <a:chOff x="7884368" y="3326031"/>
            <a:chExt cx="836849" cy="700326"/>
          </a:xfrm>
        </p:grpSpPr>
        <p:sp>
          <p:nvSpPr>
            <p:cNvPr id="19" name="円/楕円 18"/>
            <p:cNvSpPr/>
            <p:nvPr/>
          </p:nvSpPr>
          <p:spPr>
            <a:xfrm>
              <a:off x="7947012" y="3326031"/>
              <a:ext cx="729444" cy="7003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aphicFrame>
          <p:nvGraphicFramePr>
            <p:cNvPr id="18" name="グラフ 17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06046789"/>
                </p:ext>
              </p:extLst>
            </p:nvPr>
          </p:nvGraphicFramePr>
          <p:xfrm>
            <a:off x="7884368" y="3429000"/>
            <a:ext cx="836849" cy="5021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</p:grpSp>
      <p:sp>
        <p:nvSpPr>
          <p:cNvPr id="6" name="正方形/長方形 5"/>
          <p:cNvSpPr/>
          <p:nvPr/>
        </p:nvSpPr>
        <p:spPr>
          <a:xfrm>
            <a:off x="5220072" y="5733256"/>
            <a:ext cx="539019" cy="50405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TV</a:t>
            </a:r>
            <a:endParaRPr lang="en-GB" dirty="0"/>
          </a:p>
        </p:txBody>
      </p:sp>
      <p:sp>
        <p:nvSpPr>
          <p:cNvPr id="22" name="正方形/長方形 21"/>
          <p:cNvSpPr/>
          <p:nvPr/>
        </p:nvSpPr>
        <p:spPr>
          <a:xfrm>
            <a:off x="5940152" y="5733256"/>
            <a:ext cx="789638" cy="50405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Table</a:t>
            </a:r>
            <a:endParaRPr lang="en-GB" dirty="0"/>
          </a:p>
        </p:txBody>
      </p:sp>
      <p:sp>
        <p:nvSpPr>
          <p:cNvPr id="23" name="正方形/長方形 22"/>
          <p:cNvSpPr/>
          <p:nvPr/>
        </p:nvSpPr>
        <p:spPr>
          <a:xfrm>
            <a:off x="6950714" y="5733256"/>
            <a:ext cx="789638" cy="50405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mtClean="0"/>
              <a:t>Shelf</a:t>
            </a:r>
            <a:endParaRPr lang="en-GB" dirty="0"/>
          </a:p>
        </p:txBody>
      </p:sp>
      <p:sp>
        <p:nvSpPr>
          <p:cNvPr id="24" name="正方形/長方形 23"/>
          <p:cNvSpPr/>
          <p:nvPr/>
        </p:nvSpPr>
        <p:spPr>
          <a:xfrm>
            <a:off x="8073643" y="5733256"/>
            <a:ext cx="789638" cy="50405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Sofa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801658" y="975957"/>
            <a:ext cx="75864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Hidden Markov Models from Accord.net Framework</a:t>
            </a:r>
            <a:endParaRPr sz="36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Shape 288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" name="グループ化 49"/>
          <p:cNvGrpSpPr/>
          <p:nvPr/>
        </p:nvGrpSpPr>
        <p:grpSpPr>
          <a:xfrm>
            <a:off x="4716015" y="3756221"/>
            <a:ext cx="1008000" cy="50395"/>
            <a:chOff x="4179486" y="1927649"/>
            <a:chExt cx="1007911" cy="50395"/>
          </a:xfrm>
        </p:grpSpPr>
        <p:sp>
          <p:nvSpPr>
            <p:cNvPr id="51" name="直線コネクタ 7"/>
            <p:cNvSpPr/>
            <p:nvPr/>
          </p:nvSpPr>
          <p:spPr>
            <a:xfrm rot="10811110">
              <a:off x="4179486" y="1931203"/>
              <a:ext cx="1007911" cy="4328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1643"/>
                  </a:moveTo>
                  <a:lnTo>
                    <a:pt x="1007911" y="21643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直線コネクタ 8"/>
            <p:cNvSpPr/>
            <p:nvPr/>
          </p:nvSpPr>
          <p:spPr>
            <a:xfrm rot="21611110">
              <a:off x="4658244" y="1927649"/>
              <a:ext cx="50395" cy="503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700" kern="120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53" name="グループ化 52"/>
          <p:cNvGrpSpPr/>
          <p:nvPr/>
        </p:nvGrpSpPr>
        <p:grpSpPr>
          <a:xfrm>
            <a:off x="5216714" y="3618995"/>
            <a:ext cx="85607" cy="1712155"/>
            <a:chOff x="4640638" y="1790423"/>
            <a:chExt cx="85607" cy="1712155"/>
          </a:xfrm>
        </p:grpSpPr>
        <p:sp>
          <p:nvSpPr>
            <p:cNvPr id="54" name="直線コネクタ 9"/>
            <p:cNvSpPr/>
            <p:nvPr/>
          </p:nvSpPr>
          <p:spPr>
            <a:xfrm rot="7563791">
              <a:off x="3827364" y="2624857"/>
              <a:ext cx="1712155" cy="4328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1643"/>
                  </a:moveTo>
                  <a:lnTo>
                    <a:pt x="1712155" y="21643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5" name="直線コネクタ 10"/>
            <p:cNvSpPr/>
            <p:nvPr/>
          </p:nvSpPr>
          <p:spPr>
            <a:xfrm rot="18363791">
              <a:off x="4640638" y="2603697"/>
              <a:ext cx="85607" cy="856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700" kern="120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56" name="グループ化 55"/>
          <p:cNvGrpSpPr/>
          <p:nvPr/>
        </p:nvGrpSpPr>
        <p:grpSpPr>
          <a:xfrm>
            <a:off x="5210558" y="2388922"/>
            <a:ext cx="79157" cy="1583141"/>
            <a:chOff x="4634482" y="560350"/>
            <a:chExt cx="79157" cy="1583141"/>
          </a:xfrm>
        </p:grpSpPr>
        <p:sp>
          <p:nvSpPr>
            <p:cNvPr id="57" name="直線コネクタ 5"/>
            <p:cNvSpPr/>
            <p:nvPr/>
          </p:nvSpPr>
          <p:spPr>
            <a:xfrm rot="13774277">
              <a:off x="3882490" y="1330277"/>
              <a:ext cx="1583141" cy="4328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1643"/>
                  </a:moveTo>
                  <a:lnTo>
                    <a:pt x="1583141" y="21643"/>
                  </a:lnTo>
                </a:path>
              </a:pathLst>
            </a:custGeom>
            <a:noFill/>
          </p:spPr>
          <p:style>
            <a:lnRef idx="2">
              <a:schemeClr val="accent6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7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8" name="直線コネクタ 6"/>
            <p:cNvSpPr/>
            <p:nvPr/>
          </p:nvSpPr>
          <p:spPr>
            <a:xfrm rot="24574277">
              <a:off x="4634482" y="1312342"/>
              <a:ext cx="79157" cy="791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700" kern="1200">
                <a:latin typeface="Source Sans Pro" panose="020B0503030403020204" pitchFamily="34" charset="0"/>
              </a:endParaRPr>
            </a:p>
          </p:txBody>
        </p:sp>
      </p:grpSp>
      <p:sp>
        <p:nvSpPr>
          <p:cNvPr id="59" name="角丸四角形 58"/>
          <p:cNvSpPr/>
          <p:nvPr/>
        </p:nvSpPr>
        <p:spPr>
          <a:xfrm>
            <a:off x="3186862" y="2113945"/>
            <a:ext cx="1728192" cy="3580821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0" name="グループ化 59"/>
          <p:cNvGrpSpPr/>
          <p:nvPr/>
        </p:nvGrpSpPr>
        <p:grpSpPr>
          <a:xfrm>
            <a:off x="3262241" y="2879424"/>
            <a:ext cx="1544833" cy="1744525"/>
            <a:chOff x="4851071" y="1478257"/>
            <a:chExt cx="1904873" cy="952436"/>
          </a:xfrm>
          <a:solidFill>
            <a:schemeClr val="accent6"/>
          </a:solidFill>
        </p:grpSpPr>
        <p:sp>
          <p:nvSpPr>
            <p:cNvPr id="61" name="角丸四角形 60"/>
            <p:cNvSpPr/>
            <p:nvPr/>
          </p:nvSpPr>
          <p:spPr>
            <a:xfrm>
              <a:off x="4851071" y="1478257"/>
              <a:ext cx="1904873" cy="952436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角丸四角形 4"/>
                <p:cNvSpPr/>
                <p:nvPr/>
              </p:nvSpPr>
              <p:spPr>
                <a:xfrm>
                  <a:off x="4878967" y="1506153"/>
                  <a:ext cx="1849081" cy="89664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0795" tIns="10795" rIns="10795" bIns="10795" numCol="1" spcCol="1270" anchor="ctr" anchorCtr="0">
                  <a:noAutofit/>
                </a:bodyPr>
                <a:lstStyle/>
                <a:p>
                  <a:pPr algn="ctr" defTabSz="755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700" kern="1200" dirty="0" smtClean="0">
                      <a:latin typeface="Source Sans Pro" panose="020B0503030403020204" pitchFamily="34" charset="0"/>
                    </a:rPr>
                    <a:t>Evaluate the probability of a sequence </a:t>
                  </a:r>
                  <a:r>
                    <a:rPr lang="en-US" sz="1700" b="1" u="sng" kern="1200" dirty="0" smtClean="0">
                      <a:latin typeface="Source Sans Pro" panose="020B0503030403020204" pitchFamily="34" charset="0"/>
                    </a:rPr>
                    <a:t>x</a:t>
                  </a:r>
                  <a:r>
                    <a:rPr lang="en-US" sz="1700" kern="1200" dirty="0" smtClean="0">
                      <a:latin typeface="Source Sans Pro" panose="020B0503030403020204" pitchFamily="34" charset="0"/>
                    </a:rPr>
                    <a:t> for each model </a:t>
                  </a:r>
                  <a14:m>
                    <m:oMath xmlns:m="http://schemas.openxmlformats.org/officeDocument/2006/math">
                      <m:r>
                        <a:rPr lang="en-US" sz="1800" b="1" u="sng">
                          <a:latin typeface="Cambria Math"/>
                          <a:sym typeface="Symbol"/>
                        </a:rPr>
                        <m:t></m:t>
                      </m:r>
                    </m:oMath>
                  </a14:m>
                  <a:endParaRPr lang="en-GB" sz="1800" b="1" u="sng" dirty="0"/>
                </a:p>
              </p:txBody>
            </p:sp>
          </mc:Choice>
          <mc:Fallback xmlns="">
            <p:sp>
              <p:nvSpPr>
                <p:cNvPr id="16" name="角丸四角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8967" y="1506153"/>
                  <a:ext cx="1849081" cy="896644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4472" r="-731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グループ化 62"/>
          <p:cNvGrpSpPr/>
          <p:nvPr/>
        </p:nvGrpSpPr>
        <p:grpSpPr>
          <a:xfrm>
            <a:off x="683568" y="2012474"/>
            <a:ext cx="1956038" cy="1137447"/>
            <a:chOff x="166645" y="186977"/>
            <a:chExt cx="1956038" cy="1137447"/>
          </a:xfrm>
        </p:grpSpPr>
        <p:sp>
          <p:nvSpPr>
            <p:cNvPr id="64" name="角丸四角形 63"/>
            <p:cNvSpPr/>
            <p:nvPr/>
          </p:nvSpPr>
          <p:spPr>
            <a:xfrm>
              <a:off x="166645" y="186977"/>
              <a:ext cx="1956038" cy="113744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角丸四角形 4"/>
                <p:cNvSpPr/>
                <p:nvPr/>
              </p:nvSpPr>
              <p:spPr>
                <a:xfrm>
                  <a:off x="199960" y="220292"/>
                  <a:ext cx="1889408" cy="107081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8890" tIns="8890" rIns="8890" bIns="8890" numCol="1" spcCol="1270" anchor="ctr" anchorCtr="0">
                  <a:noAutofit/>
                </a:bodyPr>
                <a:lstStyle/>
                <a:p>
                  <a:pPr lvl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kern="120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kern="1200" smtClean="0">
                                <a:latin typeface="Cambria Math"/>
                              </a:rPr>
                              <m:t>HMM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 kern="1200" smtClean="0">
                                <a:latin typeface="Cambria Math"/>
                              </a:rPr>
                              <m:t>TV</m:t>
                            </m:r>
                          </m:sub>
                        </m:sSub>
                      </m:oMath>
                    </m:oMathPara>
                  </a14:m>
                  <a:endParaRPr lang="en-GB" sz="1400" i="0" kern="1200" dirty="0" smtClean="0">
                    <a:latin typeface="Source Sans Pro" panose="020B0503030403020204" pitchFamily="34" charset="0"/>
                  </a:endParaRPr>
                </a:p>
                <a:p>
                  <a:pPr lvl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kern="1200" smtClean="0">
                                <a:latin typeface="Cambria Math"/>
                                <a:sym typeface="Symbol"/>
                              </a:rPr>
                            </m:ctrlPr>
                          </m:sSubPr>
                          <m:e>
                            <m:r>
                              <a:rPr lang="en-US" sz="1400" i="0" kern="1200" smtClean="0">
                                <a:latin typeface="Cambria Math"/>
                                <a:sym typeface="Symbol"/>
                              </a:rPr>
                              <m:t>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 kern="1200" smtClean="0">
                                <a:latin typeface="Cambria Math"/>
                                <a:sym typeface="Symbol"/>
                              </a:rPr>
                              <m:t>TV</m:t>
                            </m:r>
                          </m:sub>
                        </m:sSub>
                        <m:r>
                          <a:rPr lang="en-US" sz="1400" i="0" kern="1200">
                            <a:latin typeface="Cambria Math"/>
                          </a:rPr>
                          <m:t>=</m:t>
                        </m:r>
                        <m:r>
                          <a:rPr lang="en-US" sz="1400" b="0" i="0" kern="1200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kern="120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kern="1200" smtClean="0">
                                <a:latin typeface="Cambria Math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 kern="1200" smtClean="0">
                                <a:latin typeface="Cambria Math"/>
                              </a:rPr>
                              <m:t>TV</m:t>
                            </m:r>
                          </m:sub>
                        </m:sSub>
                        <m:r>
                          <a:rPr lang="en-US" sz="1400" i="0" kern="1200">
                            <a:latin typeface="Cambria Math"/>
                          </a:rPr>
                          <m:t> </m:t>
                        </m:r>
                        <m:r>
                          <a:rPr lang="en-US" sz="1400" b="0" i="0" kern="1200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 kern="120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b="0" i="0" kern="1200" smtClean="0">
                                <a:latin typeface="Cambria Math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 kern="1200" smtClean="0">
                                <a:latin typeface="Cambria Math"/>
                              </a:rPr>
                              <m:t>TV</m:t>
                            </m:r>
                          </m:sub>
                        </m:sSub>
                        <m:r>
                          <a:rPr lang="en-US" sz="1400" i="0" kern="120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 kern="120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i="0" kern="1200" smtClean="0">
                                <a:latin typeface="Cambria Math"/>
                              </a:rPr>
                              <m:t>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 kern="1200" smtClean="0">
                                <a:latin typeface="Cambria Math"/>
                              </a:rPr>
                              <m:t>TV</m:t>
                            </m:r>
                          </m:sub>
                        </m:sSub>
                        <m:r>
                          <a:rPr lang="en-US" sz="1400" b="0" i="0" kern="1200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GB" sz="1400" i="0" kern="1200" dirty="0" smtClean="0">
                    <a:latin typeface="Source Sans Pro" panose="020B0503030403020204" pitchFamily="34" charset="0"/>
                  </a:endParaRPr>
                </a:p>
                <a:p>
                  <a:pPr lvl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400" i="0" kern="1200" dirty="0" smtClean="0">
                      <a:latin typeface="Source Sans Pro" panose="020B0503030403020204" pitchFamily="34" charset="0"/>
                    </a:rPr>
                    <a:t>(Trained only on sequences from class </a:t>
                  </a:r>
                  <a:r>
                    <a:rPr lang="en-US" sz="1400" i="0" kern="1200" dirty="0" smtClean="0">
                      <a:latin typeface="Source Sans Pro" panose="020B0503030403020204" pitchFamily="34" charset="0"/>
                    </a:rPr>
                    <a:t>TV)</a:t>
                  </a:r>
                  <a:endParaRPr lang="en-GB" sz="1400" i="0" kern="1200" dirty="0">
                    <a:latin typeface="Source Sans Pro" panose="020B0503030403020204" pitchFamily="34" charset="0"/>
                  </a:endParaRPr>
                </a:p>
              </p:txBody>
            </p:sp>
          </mc:Choice>
          <mc:Fallback>
            <p:sp>
              <p:nvSpPr>
                <p:cNvPr id="65" name="角丸四角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60" y="220292"/>
                  <a:ext cx="1889408" cy="107081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4839" r="-5161" b="-3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グループ化 65"/>
          <p:cNvGrpSpPr/>
          <p:nvPr/>
        </p:nvGrpSpPr>
        <p:grpSpPr>
          <a:xfrm>
            <a:off x="703245" y="3205191"/>
            <a:ext cx="1956038" cy="1137447"/>
            <a:chOff x="186322" y="1379694"/>
            <a:chExt cx="1956038" cy="1137447"/>
          </a:xfrm>
        </p:grpSpPr>
        <p:sp>
          <p:nvSpPr>
            <p:cNvPr id="67" name="角丸四角形 66"/>
            <p:cNvSpPr/>
            <p:nvPr/>
          </p:nvSpPr>
          <p:spPr>
            <a:xfrm>
              <a:off x="186322" y="1379694"/>
              <a:ext cx="1956038" cy="113744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角丸四角形 6"/>
                <p:cNvSpPr/>
                <p:nvPr/>
              </p:nvSpPr>
              <p:spPr>
                <a:xfrm>
                  <a:off x="219637" y="1413009"/>
                  <a:ext cx="1889408" cy="107081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8890" tIns="8890" rIns="8890" bIns="8890" numCol="1" spcCol="1270" anchor="ctr" anchorCtr="0">
                  <a:noAutofit/>
                </a:bodyPr>
                <a:lstStyle/>
                <a:p>
                  <a:pPr lvl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kern="120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kern="1200">
                                <a:latin typeface="Cambria Math"/>
                              </a:rPr>
                              <m:t>HMM</m:t>
                            </m:r>
                          </m:e>
                          <m:sub>
                            <m:r>
                              <a:rPr lang="en-US" sz="1400" b="0" i="1" kern="1200" smtClean="0">
                                <a:latin typeface="Cambria Math"/>
                              </a:rPr>
                              <m:t>𝑇𝑎𝑏𝑙𝑒</m:t>
                            </m:r>
                          </m:sub>
                        </m:sSub>
                      </m:oMath>
                    </m:oMathPara>
                  </a14:m>
                  <a:endParaRPr lang="en-GB" sz="1400" kern="1200" dirty="0">
                    <a:latin typeface="Source Sans Pro" panose="020B0503030403020204" pitchFamily="34" charset="0"/>
                  </a:endParaRPr>
                </a:p>
                <a:p>
                  <a:pPr lvl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kern="1200" smtClean="0">
                                <a:latin typeface="Cambria Math"/>
                                <a:sym typeface="Symbol"/>
                              </a:rPr>
                            </m:ctrlPr>
                          </m:sSubPr>
                          <m:e>
                            <m:r>
                              <a:rPr lang="en-US" sz="1400" kern="1200">
                                <a:latin typeface="Cambria Math"/>
                                <a:sym typeface="Symbol"/>
                              </a:rPr>
                              <m:t>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 kern="1200" smtClean="0">
                                <a:latin typeface="Cambria Math"/>
                                <a:sym typeface="Symbol"/>
                              </a:rPr>
                              <m:t>T</m:t>
                            </m:r>
                            <m:r>
                              <a:rPr lang="en-US" sz="1400" b="0" i="1" kern="1200" smtClean="0">
                                <a:latin typeface="Cambria Math"/>
                                <a:sym typeface="Symbol"/>
                              </a:rPr>
                              <m:t>𝑏</m:t>
                            </m:r>
                          </m:sub>
                        </m:sSub>
                        <m:r>
                          <a:rPr lang="en-US" sz="1400" kern="1200">
                            <a:latin typeface="Cambria Math"/>
                          </a:rPr>
                          <m:t>=(</m:t>
                        </m:r>
                        <m:sSub>
                          <m:sSubPr>
                            <m:ctrlPr>
                              <a:rPr lang="en-US" sz="1400" i="1" kern="120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kern="1200">
                                <a:latin typeface="Cambria Math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 kern="1200" smtClean="0">
                                <a:latin typeface="Cambria Math"/>
                              </a:rPr>
                              <m:t>T</m:t>
                            </m:r>
                            <m:r>
                              <a:rPr lang="en-US" sz="1400" b="0" i="1" kern="1200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  <m:r>
                          <a:rPr lang="en-US" sz="1400" kern="1200">
                            <a:latin typeface="Cambria Math"/>
                          </a:rPr>
                          <m:t> ,</m:t>
                        </m:r>
                        <m:sSub>
                          <m:sSubPr>
                            <m:ctrlPr>
                              <a:rPr lang="en-US" sz="1400" i="1" kern="120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kern="1200">
                                <a:latin typeface="Cambria Math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 kern="1200" smtClean="0">
                                <a:latin typeface="Cambria Math"/>
                              </a:rPr>
                              <m:t>T</m:t>
                            </m:r>
                            <m:r>
                              <a:rPr lang="en-US" sz="1400" b="0" i="1" kern="1200" smtClean="0">
                                <a:latin typeface="Cambria Math"/>
                              </a:rPr>
                              <m:t>𝑏</m:t>
                            </m:r>
                          </m:sub>
                        </m:sSub>
                        <m:r>
                          <a:rPr lang="en-US" sz="1400" kern="120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 kern="120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kern="1200">
                                <a:latin typeface="Cambria Math"/>
                              </a:rPr>
                              <m:t>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 b="0" i="0" kern="1200" smtClean="0">
                                <a:latin typeface="Cambria Math"/>
                              </a:rPr>
                              <m:t>Tb</m:t>
                            </m:r>
                          </m:sub>
                        </m:sSub>
                        <m:r>
                          <a:rPr lang="en-US" sz="1400" kern="120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GB" sz="1400" kern="1200" dirty="0">
                    <a:latin typeface="Source Sans Pro" panose="020B0503030403020204" pitchFamily="34" charset="0"/>
                  </a:endParaRPr>
                </a:p>
                <a:p>
                  <a:pPr lvl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400" kern="1200" dirty="0" smtClean="0">
                      <a:latin typeface="Source Sans Pro" panose="020B0503030403020204" pitchFamily="34" charset="0"/>
                    </a:rPr>
                    <a:t>(Trained only on sequences from class </a:t>
                  </a:r>
                  <a:r>
                    <a:rPr lang="en-US" sz="1400" kern="1200" dirty="0" smtClean="0">
                      <a:latin typeface="Source Sans Pro" panose="020B0503030403020204" pitchFamily="34" charset="0"/>
                    </a:rPr>
                    <a:t>Tb)</a:t>
                  </a:r>
                  <a:endParaRPr lang="en-GB" sz="1400" kern="1200" dirty="0">
                    <a:latin typeface="Source Sans Pro" panose="020B0503030403020204" pitchFamily="34" charset="0"/>
                  </a:endParaRPr>
                </a:p>
              </p:txBody>
            </p:sp>
          </mc:Choice>
          <mc:Fallback>
            <p:sp>
              <p:nvSpPr>
                <p:cNvPr id="68" name="角丸四角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637" y="1413009"/>
                  <a:ext cx="1889408" cy="107081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5161" r="-5161" b="-284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グループ化 68"/>
          <p:cNvGrpSpPr/>
          <p:nvPr/>
        </p:nvGrpSpPr>
        <p:grpSpPr>
          <a:xfrm>
            <a:off x="683568" y="4590634"/>
            <a:ext cx="1956038" cy="1137447"/>
            <a:chOff x="166645" y="2765137"/>
            <a:chExt cx="1956038" cy="1137447"/>
          </a:xfrm>
        </p:grpSpPr>
        <p:sp>
          <p:nvSpPr>
            <p:cNvPr id="70" name="角丸四角形 69"/>
            <p:cNvSpPr/>
            <p:nvPr/>
          </p:nvSpPr>
          <p:spPr>
            <a:xfrm>
              <a:off x="166645" y="2765137"/>
              <a:ext cx="1956038" cy="113744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角丸四角形 8"/>
                <p:cNvSpPr/>
                <p:nvPr/>
              </p:nvSpPr>
              <p:spPr>
                <a:xfrm>
                  <a:off x="199960" y="2798452"/>
                  <a:ext cx="1889408" cy="107081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8890" tIns="8890" rIns="8890" bIns="8890" numCol="1" spcCol="1270" anchor="ctr" anchorCtr="0">
                  <a:noAutofit/>
                </a:bodyPr>
                <a:lstStyle/>
                <a:p>
                  <a:pPr lvl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kern="120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kern="1200">
                                <a:latin typeface="Cambria Math"/>
                              </a:rPr>
                              <m:t>HMM</m:t>
                            </m:r>
                          </m:e>
                          <m:sub>
                            <m:r>
                              <a:rPr lang="en-US" sz="1400" b="0" i="1" kern="1200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GB" sz="1400" kern="1200" dirty="0">
                    <a:latin typeface="Source Sans Pro" panose="020B0503030403020204" pitchFamily="34" charset="0"/>
                  </a:endParaRPr>
                </a:p>
                <a:p>
                  <a:pPr lvl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kern="1200" smtClean="0">
                                <a:latin typeface="Cambria Math"/>
                                <a:sym typeface="Symbol"/>
                              </a:rPr>
                            </m:ctrlPr>
                          </m:sSubPr>
                          <m:e>
                            <m:r>
                              <a:rPr lang="en-US" sz="1400" kern="1200">
                                <a:latin typeface="Cambria Math"/>
                                <a:sym typeface="Symbol"/>
                              </a:rPr>
                              <m:t></m:t>
                            </m:r>
                          </m:e>
                          <m:sub>
                            <m:r>
                              <a:rPr lang="en-US" sz="1400" b="0" i="1" kern="1200" smtClean="0">
                                <a:latin typeface="Cambria Math"/>
                                <a:sym typeface="Symbol"/>
                              </a:rPr>
                              <m:t>𝑛</m:t>
                            </m:r>
                          </m:sub>
                        </m:sSub>
                        <m:r>
                          <a:rPr lang="en-US" sz="1400" kern="1200">
                            <a:latin typeface="Cambria Math"/>
                          </a:rPr>
                          <m:t>=(</m:t>
                        </m:r>
                        <m:sSub>
                          <m:sSubPr>
                            <m:ctrlPr>
                              <a:rPr lang="en-US" sz="1400" i="1" kern="120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kern="1200">
                                <a:latin typeface="Cambria Math"/>
                              </a:rPr>
                              <m:t>A</m:t>
                            </m:r>
                          </m:e>
                          <m:sub>
                            <m:r>
                              <a:rPr lang="en-US" sz="1400" b="0" i="1" kern="1200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1400" kern="1200">
                            <a:latin typeface="Cambria Math"/>
                          </a:rPr>
                          <m:t> ,</m:t>
                        </m:r>
                        <m:sSub>
                          <m:sSubPr>
                            <m:ctrlPr>
                              <a:rPr lang="en-US" sz="1400" i="1" kern="120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kern="1200">
                                <a:latin typeface="Cambria Math"/>
                              </a:rPr>
                              <m:t>B</m:t>
                            </m:r>
                          </m:e>
                          <m:sub>
                            <m:r>
                              <a:rPr lang="en-US" sz="1400" b="0" i="1" kern="1200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1400" kern="120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1400" i="1" kern="120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400" kern="1200">
                                <a:latin typeface="Cambria Math"/>
                              </a:rPr>
                              <m:t>π</m:t>
                            </m:r>
                          </m:e>
                          <m:sub>
                            <m:r>
                              <a:rPr lang="en-US" sz="1400" b="0" i="1" kern="1200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en-US" sz="1400" kern="120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GB" sz="1400" kern="1200" dirty="0">
                    <a:latin typeface="Source Sans Pro" panose="020B0503030403020204" pitchFamily="34" charset="0"/>
                  </a:endParaRPr>
                </a:p>
                <a:p>
                  <a:pPr lvl="0" algn="ctr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400" kern="1200" dirty="0" smtClean="0">
                      <a:latin typeface="Source Sans Pro" panose="020B0503030403020204" pitchFamily="34" charset="0"/>
                    </a:rPr>
                    <a:t>(Trained only on sequences from class n)</a:t>
                  </a:r>
                  <a:endParaRPr lang="en-GB" sz="1400" kern="1200" dirty="0">
                    <a:latin typeface="Source Sans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角丸四角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960" y="2798452"/>
                  <a:ext cx="1889408" cy="107081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2913" r="-2589" b="-3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グループ化 71"/>
          <p:cNvGrpSpPr/>
          <p:nvPr/>
        </p:nvGrpSpPr>
        <p:grpSpPr>
          <a:xfrm>
            <a:off x="2483768" y="2562720"/>
            <a:ext cx="672050" cy="43287"/>
            <a:chOff x="2122668" y="730890"/>
            <a:chExt cx="672050" cy="43287"/>
          </a:xfrm>
        </p:grpSpPr>
        <p:sp>
          <p:nvSpPr>
            <p:cNvPr id="73" name="直線コネクタ 5"/>
            <p:cNvSpPr/>
            <p:nvPr/>
          </p:nvSpPr>
          <p:spPr>
            <a:xfrm rot="10767601">
              <a:off x="2122668" y="730890"/>
              <a:ext cx="672050" cy="4328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1643"/>
                  </a:moveTo>
                  <a:lnTo>
                    <a:pt x="672050" y="21643"/>
                  </a:lnTo>
                </a:path>
              </a:pathLst>
            </a:custGeom>
            <a:no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4" name="直線コネクタ 6"/>
            <p:cNvSpPr/>
            <p:nvPr/>
          </p:nvSpPr>
          <p:spPr>
            <a:xfrm rot="21567601">
              <a:off x="2441892" y="735732"/>
              <a:ext cx="33602" cy="33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700" kern="120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75" name="グループ化 74"/>
          <p:cNvGrpSpPr/>
          <p:nvPr/>
        </p:nvGrpSpPr>
        <p:grpSpPr>
          <a:xfrm>
            <a:off x="2689383" y="3626114"/>
            <a:ext cx="497479" cy="177178"/>
            <a:chOff x="2142357" y="1928174"/>
            <a:chExt cx="671111" cy="43287"/>
          </a:xfrm>
        </p:grpSpPr>
        <p:sp>
          <p:nvSpPr>
            <p:cNvPr id="76" name="直線コネクタ 9"/>
            <p:cNvSpPr/>
            <p:nvPr/>
          </p:nvSpPr>
          <p:spPr>
            <a:xfrm rot="10814344">
              <a:off x="2142357" y="1928174"/>
              <a:ext cx="671111" cy="4328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1643"/>
                  </a:moveTo>
                  <a:lnTo>
                    <a:pt x="671111" y="21643"/>
                  </a:lnTo>
                </a:path>
              </a:pathLst>
            </a:custGeom>
            <a:no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7" name="直線コネクタ 10"/>
            <p:cNvSpPr/>
            <p:nvPr/>
          </p:nvSpPr>
          <p:spPr>
            <a:xfrm rot="21614344">
              <a:off x="2461135" y="1933040"/>
              <a:ext cx="33555" cy="335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700" kern="120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78" name="グループ化 77"/>
          <p:cNvGrpSpPr/>
          <p:nvPr/>
        </p:nvGrpSpPr>
        <p:grpSpPr>
          <a:xfrm>
            <a:off x="2483768" y="5146380"/>
            <a:ext cx="690798" cy="43287"/>
            <a:chOff x="2122675" y="3314550"/>
            <a:chExt cx="690798" cy="43287"/>
          </a:xfrm>
        </p:grpSpPr>
        <p:sp>
          <p:nvSpPr>
            <p:cNvPr id="79" name="直線コネクタ 13"/>
            <p:cNvSpPr/>
            <p:nvPr/>
          </p:nvSpPr>
          <p:spPr>
            <a:xfrm rot="10823225">
              <a:off x="2122675" y="3314550"/>
              <a:ext cx="690798" cy="4328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1643"/>
                  </a:moveTo>
                  <a:lnTo>
                    <a:pt x="690798" y="21643"/>
                  </a:lnTo>
                </a:path>
              </a:pathLst>
            </a:custGeom>
            <a:no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0" name="直線コネクタ 14"/>
            <p:cNvSpPr/>
            <p:nvPr/>
          </p:nvSpPr>
          <p:spPr>
            <a:xfrm rot="21623225">
              <a:off x="2450804" y="3318924"/>
              <a:ext cx="34539" cy="345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700" kern="120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81" name="グループ化 80"/>
          <p:cNvGrpSpPr/>
          <p:nvPr/>
        </p:nvGrpSpPr>
        <p:grpSpPr>
          <a:xfrm>
            <a:off x="5547447" y="3306829"/>
            <a:ext cx="1904873" cy="952436"/>
            <a:chOff x="5187395" y="1478257"/>
            <a:chExt cx="1904873" cy="952436"/>
          </a:xfrm>
        </p:grpSpPr>
        <p:sp>
          <p:nvSpPr>
            <p:cNvPr id="82" name="角丸四角形 81"/>
            <p:cNvSpPr/>
            <p:nvPr/>
          </p:nvSpPr>
          <p:spPr>
            <a:xfrm>
              <a:off x="5187395" y="1478257"/>
              <a:ext cx="1904873" cy="95243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3" name="角丸四角形 4"/>
            <p:cNvSpPr/>
            <p:nvPr/>
          </p:nvSpPr>
          <p:spPr>
            <a:xfrm>
              <a:off x="5215291" y="1506153"/>
              <a:ext cx="1849081" cy="8966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795" tIns="10795" rIns="10795" bIns="10795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kern="1200" dirty="0" smtClean="0">
                  <a:latin typeface="Source Sans Pro" panose="020B0503030403020204" pitchFamily="34" charset="0"/>
                </a:rPr>
                <a:t>Choose model with the maximum likelihood</a:t>
              </a:r>
              <a:endParaRPr lang="en-GB" sz="1700" kern="1200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84" name="グループ化 83"/>
          <p:cNvGrpSpPr/>
          <p:nvPr/>
        </p:nvGrpSpPr>
        <p:grpSpPr>
          <a:xfrm>
            <a:off x="7667031" y="3460884"/>
            <a:ext cx="1297466" cy="680849"/>
            <a:chOff x="7450994" y="1612746"/>
            <a:chExt cx="1297466" cy="680849"/>
          </a:xfrm>
        </p:grpSpPr>
        <p:sp>
          <p:nvSpPr>
            <p:cNvPr id="85" name="角丸四角形 84"/>
            <p:cNvSpPr/>
            <p:nvPr/>
          </p:nvSpPr>
          <p:spPr>
            <a:xfrm>
              <a:off x="7450994" y="1612746"/>
              <a:ext cx="1297466" cy="68084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6" name="角丸四角形 4"/>
            <p:cNvSpPr/>
            <p:nvPr/>
          </p:nvSpPr>
          <p:spPr>
            <a:xfrm>
              <a:off x="7470935" y="1632687"/>
              <a:ext cx="1257584" cy="6409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795" tIns="10795" rIns="10795" bIns="10795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kern="1200" dirty="0" smtClean="0">
                  <a:latin typeface="Source Sans Pro" panose="020B0503030403020204" pitchFamily="34" charset="0"/>
                </a:rPr>
                <a:t>Decide </a:t>
              </a:r>
              <a:br>
                <a:rPr lang="en-US" sz="1700" kern="1200" dirty="0" smtClean="0">
                  <a:latin typeface="Source Sans Pro" panose="020B0503030403020204" pitchFamily="34" charset="0"/>
                </a:rPr>
              </a:br>
              <a:r>
                <a:rPr lang="en-US" sz="1700" kern="1200" dirty="0" smtClean="0">
                  <a:latin typeface="Source Sans Pro" panose="020B0503030403020204" pitchFamily="34" charset="0"/>
                </a:rPr>
                <a:t>class</a:t>
              </a:r>
              <a:endParaRPr lang="en-GB" sz="1700" kern="1200" dirty="0"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87" name="グループ化 86"/>
          <p:cNvGrpSpPr/>
          <p:nvPr/>
        </p:nvGrpSpPr>
        <p:grpSpPr>
          <a:xfrm>
            <a:off x="7308304" y="3780317"/>
            <a:ext cx="358728" cy="43287"/>
            <a:chOff x="7092267" y="1932179"/>
            <a:chExt cx="358728" cy="43287"/>
          </a:xfrm>
        </p:grpSpPr>
        <p:sp>
          <p:nvSpPr>
            <p:cNvPr id="88" name="直線コネクタ 5"/>
            <p:cNvSpPr/>
            <p:nvPr/>
          </p:nvSpPr>
          <p:spPr>
            <a:xfrm rot="10787496">
              <a:off x="7092267" y="1932179"/>
              <a:ext cx="358728" cy="4328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1643"/>
                  </a:moveTo>
                  <a:lnTo>
                    <a:pt x="358728" y="21643"/>
                  </a:lnTo>
                </a:path>
              </a:pathLst>
            </a:custGeom>
            <a:noFill/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9" name="直線コネクタ 6"/>
            <p:cNvSpPr/>
            <p:nvPr/>
          </p:nvSpPr>
          <p:spPr>
            <a:xfrm rot="21587496">
              <a:off x="7262663" y="1944855"/>
              <a:ext cx="17936" cy="1793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500" kern="1200">
                <a:latin typeface="Source Sans Pro" panose="020B0503030403020204" pitchFamily="34" charset="0"/>
              </a:endParaRPr>
            </a:p>
          </p:txBody>
        </p:sp>
      </p:grpSp>
      <p:sp>
        <p:nvSpPr>
          <p:cNvPr id="90" name="テキスト ボックス 89"/>
          <p:cNvSpPr txBox="1"/>
          <p:nvPr/>
        </p:nvSpPr>
        <p:spPr>
          <a:xfrm rot="5400000">
            <a:off x="3836227" y="481993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...</a:t>
            </a:r>
            <a:endParaRPr lang="en-GB" sz="1800" b="1" dirty="0"/>
          </a:p>
        </p:txBody>
      </p:sp>
      <p:sp>
        <p:nvSpPr>
          <p:cNvPr id="91" name="テキスト ボックス 90"/>
          <p:cNvSpPr txBox="1"/>
          <p:nvPr/>
        </p:nvSpPr>
        <p:spPr>
          <a:xfrm rot="5400000">
            <a:off x="1473074" y="427803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...</a:t>
            </a:r>
            <a:endParaRPr lang="en-GB" sz="1800" b="1" dirty="0"/>
          </a:p>
        </p:txBody>
      </p:sp>
      <p:grpSp>
        <p:nvGrpSpPr>
          <p:cNvPr id="96" name="グループ化 95"/>
          <p:cNvGrpSpPr/>
          <p:nvPr/>
        </p:nvGrpSpPr>
        <p:grpSpPr>
          <a:xfrm>
            <a:off x="2411734" y="1916806"/>
            <a:ext cx="504082" cy="504082"/>
            <a:chOff x="6084168" y="4190611"/>
            <a:chExt cx="1446732" cy="1446732"/>
          </a:xfrm>
        </p:grpSpPr>
        <p:sp>
          <p:nvSpPr>
            <p:cNvPr id="97" name="円/楕円 96"/>
            <p:cNvSpPr/>
            <p:nvPr/>
          </p:nvSpPr>
          <p:spPr>
            <a:xfrm>
              <a:off x="6084168" y="4190611"/>
              <a:ext cx="1446732" cy="1446732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8" name="Shape 246"/>
            <p:cNvPicPr preferRelativeResize="0"/>
            <p:nvPr/>
          </p:nvPicPr>
          <p:blipFill rotWithShape="1">
            <a:blip r:embed="rId7">
              <a:alphaModFix/>
            </a:blip>
            <a:srcRect l="7818" r="12640"/>
            <a:stretch/>
          </p:blipFill>
          <p:spPr>
            <a:xfrm>
              <a:off x="6293183" y="4598670"/>
              <a:ext cx="1028701" cy="710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" name="グループ化 98"/>
          <p:cNvGrpSpPr/>
          <p:nvPr/>
        </p:nvGrpSpPr>
        <p:grpSpPr>
          <a:xfrm>
            <a:off x="2411760" y="3180492"/>
            <a:ext cx="485244" cy="485244"/>
            <a:chOff x="1835696" y="4509120"/>
            <a:chExt cx="1446732" cy="1446732"/>
          </a:xfrm>
        </p:grpSpPr>
        <p:sp>
          <p:nvSpPr>
            <p:cNvPr id="100" name="円/楕円 99"/>
            <p:cNvSpPr/>
            <p:nvPr/>
          </p:nvSpPr>
          <p:spPr>
            <a:xfrm>
              <a:off x="1835696" y="4509120"/>
              <a:ext cx="1446732" cy="1446732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" name="Shape 247"/>
            <p:cNvPicPr preferRelativeResize="0"/>
            <p:nvPr/>
          </p:nvPicPr>
          <p:blipFill rotWithShape="1">
            <a:blip r:embed="rId8">
              <a:alphaModFix/>
            </a:blip>
            <a:srcRect l="6050" r="12554"/>
            <a:stretch/>
          </p:blipFill>
          <p:spPr>
            <a:xfrm>
              <a:off x="1979712" y="4931428"/>
              <a:ext cx="1175081" cy="7111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" name="グループ化 101"/>
          <p:cNvGrpSpPr/>
          <p:nvPr/>
        </p:nvGrpSpPr>
        <p:grpSpPr>
          <a:xfrm>
            <a:off x="2357400" y="4534871"/>
            <a:ext cx="537136" cy="537136"/>
            <a:chOff x="6307312" y="4205075"/>
            <a:chExt cx="1446732" cy="1446732"/>
          </a:xfrm>
        </p:grpSpPr>
        <p:sp>
          <p:nvSpPr>
            <p:cNvPr id="103" name="円/楕円 102"/>
            <p:cNvSpPr/>
            <p:nvPr/>
          </p:nvSpPr>
          <p:spPr>
            <a:xfrm>
              <a:off x="6307312" y="4205075"/>
              <a:ext cx="1446732" cy="1446732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4" name="Shape 23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6466365" y="4619094"/>
              <a:ext cx="1128625" cy="6693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" name="グループ化 104"/>
          <p:cNvGrpSpPr/>
          <p:nvPr/>
        </p:nvGrpSpPr>
        <p:grpSpPr>
          <a:xfrm>
            <a:off x="51834" y="3744394"/>
            <a:ext cx="672050" cy="43287"/>
            <a:chOff x="2122668" y="730890"/>
            <a:chExt cx="672050" cy="43287"/>
          </a:xfrm>
        </p:grpSpPr>
        <p:sp>
          <p:nvSpPr>
            <p:cNvPr id="106" name="直線コネクタ 5"/>
            <p:cNvSpPr/>
            <p:nvPr/>
          </p:nvSpPr>
          <p:spPr>
            <a:xfrm rot="10767601">
              <a:off x="2122668" y="730890"/>
              <a:ext cx="672050" cy="4328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21643"/>
                  </a:moveTo>
                  <a:lnTo>
                    <a:pt x="672050" y="21643"/>
                  </a:lnTo>
                </a:path>
              </a:pathLst>
            </a:custGeom>
            <a:no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7" name="直線コネクタ 6"/>
            <p:cNvSpPr/>
            <p:nvPr/>
          </p:nvSpPr>
          <p:spPr>
            <a:xfrm rot="21567601">
              <a:off x="2441892" y="735732"/>
              <a:ext cx="33602" cy="3360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700" kern="1200">
                <a:latin typeface="Source Sans Pro" panose="020B0503030403020204" pitchFamily="34" charset="0"/>
              </a:endParaRPr>
            </a:p>
          </p:txBody>
        </p:sp>
      </p:grpSp>
      <p:sp>
        <p:nvSpPr>
          <p:cNvPr id="2" name="テキスト ボックス 1"/>
          <p:cNvSpPr txBox="1"/>
          <p:nvPr/>
        </p:nvSpPr>
        <p:spPr>
          <a:xfrm>
            <a:off x="35496" y="3766037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GB" dirty="0"/>
          </a:p>
        </p:txBody>
      </p:sp>
      <p:sp>
        <p:nvSpPr>
          <p:cNvPr id="109" name="テキスト ボックス 108"/>
          <p:cNvSpPr txBox="1"/>
          <p:nvPr/>
        </p:nvSpPr>
        <p:spPr>
          <a:xfrm>
            <a:off x="7956376" y="4150546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801658" y="823557"/>
            <a:ext cx="75864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sz="36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1091418" y="1892626"/>
            <a:ext cx="70068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200"/>
              </a:spcAft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1.Introduction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 </a:t>
            </a:r>
            <a:r>
              <a:rPr lang="en-US" altLang="ja-JP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and background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marL="0" lvl="0" indent="0">
              <a:spcAft>
                <a:spcPts val="200"/>
              </a:spcAft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2.Methodology</a:t>
            </a:r>
            <a:endParaRPr lang="en-US" dirty="0" smtClean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marL="0" lvl="0" indent="0">
              <a:spcAft>
                <a:spcPts val="200"/>
              </a:spcAft>
              <a:buNone/>
            </a:pPr>
            <a:r>
              <a:rPr lang="en-US" dirty="0" smtClean="0">
                <a:solidFill>
                  <a:schemeClr val="tx1"/>
                </a:solidFill>
                <a:latin typeface="+mn-lt"/>
              </a:rPr>
              <a:t>3.Experimental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Result</a:t>
            </a:r>
          </a:p>
          <a:p>
            <a:pPr marL="0" lvl="0" indent="0">
              <a:spcAft>
                <a:spcPts val="200"/>
              </a:spcAft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4.Conclusions</a:t>
            </a:r>
            <a:endParaRPr lang="en-US" dirty="0" smtClean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256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3.Experiment Environment</a:t>
            </a:r>
            <a:endParaRPr lang="en-GB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091418" y="1556792"/>
            <a:ext cx="7080982" cy="434468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zh-TW" sz="2400" dirty="0" smtClean="0">
                <a:solidFill>
                  <a:schemeClr val="tx1"/>
                </a:solidFill>
              </a:rPr>
              <a:t>Unity3D , Microsoft Visual Studio C# , Accord.net Framework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>
                <a:solidFill>
                  <a:srgbClr val="FF0000"/>
                </a:solidFill>
              </a:rPr>
              <a:t>1300 </a:t>
            </a:r>
            <a:r>
              <a:rPr lang="en-US" sz="2400" dirty="0">
                <a:solidFill>
                  <a:srgbClr val="FF0000"/>
                </a:solidFill>
              </a:rPr>
              <a:t>samples</a:t>
            </a:r>
            <a:r>
              <a:rPr lang="en-US" sz="2400" dirty="0"/>
              <a:t> including all </a:t>
            </a:r>
            <a:r>
              <a:rPr lang="en-US" sz="2400" dirty="0">
                <a:solidFill>
                  <a:srgbClr val="FF0000"/>
                </a:solidFill>
              </a:rPr>
              <a:t>10 hand gestures</a:t>
            </a:r>
            <a:r>
              <a:rPr lang="en-US" sz="2400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kumimoji="1" lang="en-US" altLang="ja-JP" sz="2400" dirty="0"/>
              <a:t>In each frame </a:t>
            </a:r>
            <a:r>
              <a:rPr lang="en-US" altLang="ja-JP" sz="2400" dirty="0"/>
              <a:t>include position X,Y data</a:t>
            </a:r>
            <a:endParaRPr lang="en" altLang="ja-JP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" sz="2400" dirty="0"/>
              <a:t>1 time </a:t>
            </a:r>
            <a:r>
              <a:rPr lang="en-US" sz="2400" dirty="0" smtClean="0"/>
              <a:t>gesture</a:t>
            </a:r>
            <a:r>
              <a:rPr lang="en" sz="2400" dirty="0" smtClean="0"/>
              <a:t> </a:t>
            </a:r>
            <a:r>
              <a:rPr lang="en" sz="2400" dirty="0"/>
              <a:t>cost 1 </a:t>
            </a:r>
            <a:r>
              <a:rPr lang="en" sz="2400" dirty="0" smtClean="0"/>
              <a:t>seconds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" sz="2400" dirty="0" smtClean="0"/>
              <a:t>The </a:t>
            </a:r>
            <a:r>
              <a:rPr lang="en" sz="2400" dirty="0"/>
              <a:t>capturing </a:t>
            </a:r>
            <a:r>
              <a:rPr lang="en" sz="2400" dirty="0" smtClean="0"/>
              <a:t>speed of mouse </a:t>
            </a:r>
            <a:r>
              <a:rPr lang="en" sz="2400" dirty="0"/>
              <a:t>about </a:t>
            </a:r>
            <a:r>
              <a:rPr lang="en" sz="2400" dirty="0" smtClean="0"/>
              <a:t>400 fps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en-US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" name="グループ化 15"/>
          <p:cNvGrpSpPr/>
          <p:nvPr/>
        </p:nvGrpSpPr>
        <p:grpSpPr>
          <a:xfrm>
            <a:off x="1164878" y="4509120"/>
            <a:ext cx="7207875" cy="2283127"/>
            <a:chOff x="748500" y="2636912"/>
            <a:chExt cx="8072585" cy="2722475"/>
          </a:xfrm>
        </p:grpSpPr>
        <p:grpSp>
          <p:nvGrpSpPr>
            <p:cNvPr id="17" name="Shape 200"/>
            <p:cNvGrpSpPr/>
            <p:nvPr/>
          </p:nvGrpSpPr>
          <p:grpSpPr>
            <a:xfrm>
              <a:off x="748500" y="2636912"/>
              <a:ext cx="3039150" cy="2722475"/>
              <a:chOff x="3052424" y="3217937"/>
              <a:chExt cx="3039150" cy="2722475"/>
            </a:xfrm>
          </p:grpSpPr>
          <p:pic>
            <p:nvPicPr>
              <p:cNvPr id="23" name="Shape 201"/>
              <p:cNvPicPr preferRelativeResize="0"/>
              <p:nvPr/>
            </p:nvPicPr>
            <p:blipFill rotWithShape="1">
              <a:blip r:embed="rId3">
                <a:alphaModFix/>
              </a:blip>
              <a:srcRect l="17224" r="19885"/>
              <a:stretch/>
            </p:blipFill>
            <p:spPr>
              <a:xfrm>
                <a:off x="3052424" y="3217937"/>
                <a:ext cx="3039150" cy="27224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" name="Shape 202"/>
              <p:cNvSpPr/>
              <p:nvPr/>
            </p:nvSpPr>
            <p:spPr>
              <a:xfrm>
                <a:off x="5051850" y="4422575"/>
                <a:ext cx="574800" cy="3132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Shape 203"/>
              <p:cNvSpPr/>
              <p:nvPr/>
            </p:nvSpPr>
            <p:spPr>
              <a:xfrm flipH="1">
                <a:off x="3408350" y="4422575"/>
                <a:ext cx="574800" cy="3132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Shape 204"/>
              <p:cNvSpPr/>
              <p:nvPr/>
            </p:nvSpPr>
            <p:spPr>
              <a:xfrm>
                <a:off x="4376525" y="3319000"/>
                <a:ext cx="263100" cy="492300"/>
              </a:xfrm>
              <a:prstGeom prst="up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Shape 205"/>
              <p:cNvSpPr/>
              <p:nvPr/>
            </p:nvSpPr>
            <p:spPr>
              <a:xfrm rot="2365822" flipH="1">
                <a:off x="3565653" y="3792409"/>
                <a:ext cx="574834" cy="313095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Shape 206"/>
              <p:cNvSpPr/>
              <p:nvPr/>
            </p:nvSpPr>
            <p:spPr>
              <a:xfrm rot="8100000" flipH="1">
                <a:off x="4941039" y="3802892"/>
                <a:ext cx="574878" cy="313107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8" name="Shape 20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27523" y="2695091"/>
              <a:ext cx="3039150" cy="21319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Shape 20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412745" y="3001153"/>
              <a:ext cx="1286975" cy="1195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Shape 209"/>
            <p:cNvSpPr txBox="1"/>
            <p:nvPr/>
          </p:nvSpPr>
          <p:spPr>
            <a:xfrm>
              <a:off x="5008126" y="2894192"/>
              <a:ext cx="3812959" cy="15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       .(250,50)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     .(225,150)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   .(200,200)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  .(150,320)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  .(145,400)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2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      (250,480) (260,485) (270,485) …..  </a:t>
              </a:r>
              <a:endParaRPr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210"/>
            <p:cNvSpPr txBox="1"/>
            <p:nvPr/>
          </p:nvSpPr>
          <p:spPr>
            <a:xfrm>
              <a:off x="4487901" y="4616400"/>
              <a:ext cx="4010598" cy="68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91440" marR="0" lvl="0" indent="365760" algn="l" rtl="0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rgbClr val="3F3F3F"/>
                </a:buClr>
                <a:buSzPts val="24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sequences of 2D points</a:t>
              </a:r>
              <a:endParaRPr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右矢印 21"/>
            <p:cNvSpPr/>
            <p:nvPr/>
          </p:nvSpPr>
          <p:spPr>
            <a:xfrm>
              <a:off x="3992936" y="3761061"/>
              <a:ext cx="579064" cy="3124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9134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3.Experiments </a:t>
            </a:r>
            <a:r>
              <a:rPr lang="en-US" dirty="0" smtClean="0"/>
              <a:t>: </a:t>
            </a:r>
            <a:r>
              <a:rPr lang="en-US" sz="2800" dirty="0" smtClean="0"/>
              <a:t>Performance Evaluation</a:t>
            </a:r>
            <a:endParaRPr lang="en-GB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fld id="{00000000-1234-1234-1234-123412341234}" type="slidenum">
              <a:rPr lang="en-US" b="0" i="0" u="none" strike="noStrike" cap="none" smtClean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"/>
                <a:buFont typeface="Arial"/>
                <a:buNone/>
              </a:pPr>
              <a:t>17</a:t>
            </a:fld>
            <a:endParaRPr lang="en-US" b="0" i="0" u="none" strike="noStrike" cap="none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テキスト ボックス 8"/>
              <p:cNvSpPr txBox="1"/>
              <p:nvPr/>
            </p:nvSpPr>
            <p:spPr>
              <a:xfrm>
                <a:off x="1680434" y="5395075"/>
                <a:ext cx="2531526" cy="453907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𝑆𝑒𝑛𝑠𝑖𝑡𝑖𝑣𝑖𝑡𝑦</m:t>
                      </m:r>
                      <m:r>
                        <a:rPr lang="en-US" sz="2000" b="0" i="1" smtClean="0">
                          <a:latin typeface="Cambria Math"/>
                        </a:rPr>
                        <m:t>= </m:t>
                      </m:r>
                      <m:box>
                        <m:boxPr>
                          <m:ctrlPr>
                            <a:rPr lang="en-GB" sz="200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GB" sz="20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/>
                                </a:rPr>
                                <m:t>𝑇𝑃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/>
                                </a:rPr>
                                <m:t>𝑇𝑃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𝐹𝑁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GB" sz="2400" dirty="0">
                  <a:latin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9" name="テキスト ボックス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434" y="5395075"/>
                <a:ext cx="2531526" cy="453907"/>
              </a:xfrm>
              <a:prstGeom prst="rect">
                <a:avLst/>
              </a:prstGeom>
              <a:blipFill rotWithShape="1">
                <a:blip r:embed="rId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/>
              <p:cNvSpPr txBox="1"/>
              <p:nvPr/>
            </p:nvSpPr>
            <p:spPr>
              <a:xfrm>
                <a:off x="4834359" y="5395074"/>
                <a:ext cx="2545953" cy="453907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𝑆𝑝𝑒𝑐𝑖𝑓𝑖𝑐𝑖𝑡𝑦</m:t>
                      </m:r>
                      <m:r>
                        <a:rPr lang="en-US" sz="2000" b="0" i="1" smtClean="0">
                          <a:latin typeface="Cambria Math"/>
                        </a:rPr>
                        <m:t>= </m:t>
                      </m:r>
                      <m:box>
                        <m:boxPr>
                          <m:ctrlPr>
                            <a:rPr lang="en-GB" sz="200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GB" sz="20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/>
                                </a:rPr>
                                <m:t>𝑇𝑁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/>
                                </a:rPr>
                                <m:t>𝑇𝑁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𝐹𝑃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GB" sz="2400" dirty="0">
                  <a:latin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10" name="テキスト ボックス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4359" y="5395074"/>
                <a:ext cx="2545953" cy="453907"/>
              </a:xfrm>
              <a:prstGeom prst="rect">
                <a:avLst/>
              </a:prstGeom>
              <a:blipFill rotWithShape="1"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3040756" y="4581128"/>
                <a:ext cx="3122137" cy="453907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𝐴𝑐𝑐𝑢𝑟𝑎𝑐𝑦</m:t>
                      </m:r>
                      <m:r>
                        <a:rPr lang="en-US" sz="2000" b="0" i="1" smtClean="0">
                          <a:latin typeface="Cambria Math"/>
                        </a:rPr>
                        <m:t>= </m:t>
                      </m:r>
                      <m:box>
                        <m:boxPr>
                          <m:ctrlPr>
                            <a:rPr lang="en-GB" sz="2000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GB" sz="20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/>
                                </a:rPr>
                                <m:t>𝑇𝑃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𝑇𝑁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𝑇𝑃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𝐹𝑃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𝐹𝑁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𝑇𝑁</m:t>
                              </m:r>
                            </m:den>
                          </m:f>
                        </m:e>
                      </m:box>
                    </m:oMath>
                  </m:oMathPara>
                </a14:m>
                <a:endParaRPr lang="en-GB" sz="2400" dirty="0">
                  <a:latin typeface="Source Sans Pro" panose="020B0503030403020204" pitchFamily="34" charset="0"/>
                </a:endParaRPr>
              </a:p>
            </p:txBody>
          </p:sp>
        </mc:Choice>
        <mc:Fallback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756" y="4581128"/>
                <a:ext cx="3122137" cy="453907"/>
              </a:xfrm>
              <a:prstGeom prst="rect">
                <a:avLst/>
              </a:prstGeom>
              <a:blipFill rotWithShape="1">
                <a:blip r:embed="rId5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表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033757"/>
              </p:ext>
            </p:extLst>
          </p:nvPr>
        </p:nvGraphicFramePr>
        <p:xfrm>
          <a:off x="960489" y="1988840"/>
          <a:ext cx="7211911" cy="2194560"/>
        </p:xfrm>
        <a:graphic>
          <a:graphicData uri="http://schemas.openxmlformats.org/drawingml/2006/table">
            <a:tbl>
              <a:tblPr firstRow="1" firstCol="1">
                <a:tableStyleId>{F5AB1C69-6EDB-4FF4-983F-18BD219EF322}</a:tableStyleId>
              </a:tblPr>
              <a:tblGrid>
                <a:gridCol w="16270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97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72418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40099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000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ource Sans Pro" panose="020B0503030403020204" pitchFamily="34" charset="0"/>
                        </a:rPr>
                        <a:t>                           </a:t>
                      </a:r>
                      <a:endParaRPr lang="en-GB" sz="2000" dirty="0">
                        <a:latin typeface="Source Sans Pro" panose="020B0503030403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Source Sans Pro" panose="020B0503030403020204" pitchFamily="34" charset="0"/>
                        </a:rPr>
                        <a:t>Actual</a:t>
                      </a:r>
                      <a:endParaRPr lang="en-GB" sz="2000" dirty="0" smtClean="0">
                        <a:latin typeface="Source Sans Pro" panose="020B05030304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endParaRPr lang="en-GB" sz="2000" dirty="0">
                        <a:latin typeface="Source Sans Pro" panose="020B0503030403020204" pitchFamily="34" charset="0"/>
                      </a:endParaRPr>
                    </a:p>
                  </a:txBody>
                  <a:tcPr vert="vert270" anchor="ctr"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2000" dirty="0">
                        <a:latin typeface="Source Sans Pro" panose="020B0503030403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</a:rPr>
                        <a:t>Yes</a:t>
                      </a:r>
                      <a:endParaRPr lang="en-GB" sz="2000" dirty="0">
                        <a:solidFill>
                          <a:schemeClr val="bg1"/>
                        </a:solidFill>
                        <a:latin typeface="Source Sans Pro" panose="020B05030304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</a:rPr>
                        <a:t>No</a:t>
                      </a:r>
                      <a:endParaRPr lang="en-GB" sz="2000" dirty="0">
                        <a:solidFill>
                          <a:schemeClr val="bg1"/>
                        </a:solidFill>
                        <a:latin typeface="Source Sans Pro" panose="020B05030304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30000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Source Sans Pro" panose="020B0503030403020204" pitchFamily="34" charset="0"/>
                        </a:rPr>
                        <a:t>Predicted</a:t>
                      </a:r>
                      <a:endParaRPr lang="en-GB" sz="2000" dirty="0" smtClean="0">
                        <a:latin typeface="Source Sans Pro" panose="020B0503030403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 smtClean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  <a:sym typeface="Arial"/>
                        </a:rPr>
                        <a:t>+</a:t>
                      </a:r>
                      <a:endParaRPr lang="en-GB" sz="2000" b="0" i="0" u="none" strike="noStrike" cap="none" dirty="0">
                        <a:solidFill>
                          <a:schemeClr val="bg1"/>
                        </a:solidFill>
                        <a:latin typeface="Source Sans Pro" panose="020B0503030403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ource Sans Pro" panose="020B0503030403020204" pitchFamily="34" charset="0"/>
                        </a:rPr>
                        <a:t>TP</a:t>
                      </a:r>
                    </a:p>
                    <a:p>
                      <a:pPr algn="ctr"/>
                      <a:r>
                        <a:rPr lang="en-US" sz="2000" dirty="0" smtClean="0">
                          <a:latin typeface="Source Sans Pro" panose="020B0503030403020204" pitchFamily="34" charset="0"/>
                        </a:rPr>
                        <a:t>(True Positives)</a:t>
                      </a:r>
                      <a:endParaRPr lang="en-GB" sz="2000" dirty="0">
                        <a:latin typeface="Source Sans Pro" panose="020B05030304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ource Sans Pro" panose="020B0503030403020204" pitchFamily="34" charset="0"/>
                        </a:rPr>
                        <a:t>FP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Source Sans Pro" panose="020B0503030403020204" pitchFamily="34" charset="0"/>
                        </a:rPr>
                        <a:t>(False Positives)</a:t>
                      </a:r>
                      <a:endParaRPr lang="en-GB" sz="2000" dirty="0" smtClean="0">
                        <a:latin typeface="Source Sans Pro" panose="020B0503030403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30000"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 dirty="0" smtClean="0">
                          <a:solidFill>
                            <a:schemeClr val="bg1"/>
                          </a:solidFill>
                          <a:latin typeface="Source Sans Pro" panose="020B0503030403020204" pitchFamily="34" charset="0"/>
                          <a:ea typeface="+mn-ea"/>
                          <a:cs typeface="+mn-cs"/>
                          <a:sym typeface="Arial"/>
                        </a:rPr>
                        <a:t>-</a:t>
                      </a:r>
                      <a:endParaRPr lang="en-GB" sz="2000" b="0" i="0" u="none" strike="noStrike" cap="none" dirty="0">
                        <a:solidFill>
                          <a:schemeClr val="bg1"/>
                        </a:solidFill>
                        <a:latin typeface="Source Sans Pro" panose="020B050303040302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ource Sans Pro" panose="020B0503030403020204" pitchFamily="34" charset="0"/>
                        </a:rPr>
                        <a:t>FN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Source Sans Pro" panose="020B0503030403020204" pitchFamily="34" charset="0"/>
                        </a:rPr>
                        <a:t>(False Negatives)</a:t>
                      </a:r>
                      <a:endParaRPr lang="en-GB" sz="2000" dirty="0" smtClean="0">
                        <a:latin typeface="Source Sans Pro" panose="020B0503030403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latin typeface="Source Sans Pro" panose="020B0503030403020204" pitchFamily="34" charset="0"/>
                        </a:rPr>
                        <a:t>TN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Source Sans Pro" panose="020B0503030403020204" pitchFamily="34" charset="0"/>
                        </a:rPr>
                        <a:t>(True Negatives)</a:t>
                      </a:r>
                      <a:endParaRPr lang="en-GB" sz="2000" dirty="0" smtClean="0">
                        <a:latin typeface="Source Sans Pro" panose="020B05030304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38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title"/>
          </p:nvPr>
        </p:nvSpPr>
        <p:spPr>
          <a:xfrm>
            <a:off x="801658" y="823557"/>
            <a:ext cx="75864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dirty="0" smtClean="0"/>
              <a:t>3.Experimental </a:t>
            </a:r>
            <a:r>
              <a:rPr lang="en-US" dirty="0"/>
              <a:t>Results</a:t>
            </a:r>
            <a:endParaRPr sz="36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Shape 341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2" name="Shape 342"/>
          <p:cNvGraphicFramePr/>
          <p:nvPr>
            <p:extLst>
              <p:ext uri="{D42A27DB-BD31-4B8C-83A1-F6EECF244321}">
                <p14:modId xmlns:p14="http://schemas.microsoft.com/office/powerpoint/2010/main" val="3020456475"/>
              </p:ext>
            </p:extLst>
          </p:nvPr>
        </p:nvGraphicFramePr>
        <p:xfrm>
          <a:off x="827584" y="1844824"/>
          <a:ext cx="7524440" cy="4358310"/>
        </p:xfrm>
        <a:graphic>
          <a:graphicData uri="http://schemas.openxmlformats.org/drawingml/2006/table">
            <a:tbl>
              <a:tblPr>
                <a:noFill/>
                <a:tableStyleId>{17DF989D-CB0C-4237-83CD-05471D57472A}</a:tableStyleId>
              </a:tblPr>
              <a:tblGrid>
                <a:gridCol w="684040"/>
                <a:gridCol w="684040"/>
                <a:gridCol w="684040"/>
                <a:gridCol w="684040"/>
                <a:gridCol w="684040"/>
                <a:gridCol w="684040"/>
                <a:gridCol w="684040"/>
                <a:gridCol w="684040"/>
                <a:gridCol w="684040"/>
                <a:gridCol w="684040"/>
                <a:gridCol w="684040"/>
              </a:tblGrid>
              <a:tr h="34690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Table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TV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Sofa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Book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Shelf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Lamp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Bin</a:t>
                      </a:r>
                      <a:endParaRPr sz="1400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Micro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Ref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Sink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</a:tr>
              <a:tr h="34690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Table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0000"/>
                          </a:solidFill>
                        </a:rPr>
                        <a:t>83</a:t>
                      </a:r>
                      <a:endParaRPr sz="14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11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5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1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</a:tr>
              <a:tr h="34690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TV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0000"/>
                          </a:solidFill>
                        </a:rPr>
                        <a:t>88</a:t>
                      </a:r>
                      <a:endParaRPr sz="14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12</a:t>
                      </a: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</a:tr>
              <a:tr h="34690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Sofa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0000"/>
                          </a:solidFill>
                        </a:rPr>
                        <a:t>98</a:t>
                      </a:r>
                      <a:endParaRPr sz="14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</a:tr>
              <a:tr h="34690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Book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0000"/>
                          </a:solidFill>
                        </a:rPr>
                        <a:t>99</a:t>
                      </a:r>
                      <a:endParaRPr sz="14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</a:tr>
              <a:tr h="34690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Shelf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4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0000"/>
                          </a:solidFill>
                        </a:rPr>
                        <a:t>96</a:t>
                      </a:r>
                      <a:endParaRPr sz="14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</a:tr>
              <a:tr h="34690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Lamp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0000"/>
                          </a:solidFill>
                        </a:rPr>
                        <a:t>94</a:t>
                      </a:r>
                      <a:endParaRPr sz="14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</a:tr>
              <a:tr h="34690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Bin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7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0000"/>
                          </a:solidFill>
                        </a:rPr>
                        <a:t>91</a:t>
                      </a:r>
                      <a:endParaRPr sz="14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</a:tr>
              <a:tr h="34690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Micro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0000"/>
                          </a:solidFill>
                        </a:rPr>
                        <a:t>100</a:t>
                      </a:r>
                      <a:endParaRPr sz="14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</a:tr>
              <a:tr h="34690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Ref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0</a:t>
                      </a:r>
                      <a:endParaRPr sz="1400" u="none" strike="noStrike" cap="none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0000"/>
                          </a:solidFill>
                        </a:rPr>
                        <a:t>100</a:t>
                      </a:r>
                      <a:endParaRPr sz="14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</a:tr>
              <a:tr h="34690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Sink</a:t>
                      </a:r>
                      <a:endParaRPr sz="1400" u="none" strike="noStrike" cap="none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rgbClr val="FF0000"/>
                          </a:solidFill>
                        </a:rPr>
                        <a:t>100</a:t>
                      </a:r>
                      <a:endParaRPr sz="14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801658" y="823557"/>
            <a:ext cx="75864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3.Experimental </a:t>
            </a:r>
            <a:r>
              <a:rPr lang="en-US" dirty="0"/>
              <a:t>Results</a:t>
            </a:r>
            <a:endParaRPr sz="36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Shape 349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0" name="Shape 350"/>
          <p:cNvGraphicFramePr/>
          <p:nvPr>
            <p:extLst>
              <p:ext uri="{D42A27DB-BD31-4B8C-83A1-F6EECF244321}">
                <p14:modId xmlns:p14="http://schemas.microsoft.com/office/powerpoint/2010/main" val="1931231228"/>
              </p:ext>
            </p:extLst>
          </p:nvPr>
        </p:nvGraphicFramePr>
        <p:xfrm>
          <a:off x="504451" y="2636912"/>
          <a:ext cx="8172005" cy="2224920"/>
        </p:xfrm>
        <a:graphic>
          <a:graphicData uri="http://schemas.openxmlformats.org/drawingml/2006/table">
            <a:tbl>
              <a:tblPr>
                <a:noFill/>
                <a:tableStyleId>{17DF989D-CB0C-4237-83CD-05471D57472A}</a:tableStyleId>
              </a:tblPr>
              <a:tblGrid>
                <a:gridCol w="1049615"/>
                <a:gridCol w="712239"/>
                <a:gridCol w="712239"/>
                <a:gridCol w="712239"/>
                <a:gridCol w="712239"/>
                <a:gridCol w="712239"/>
                <a:gridCol w="712239"/>
                <a:gridCol w="712239"/>
                <a:gridCol w="712239"/>
                <a:gridCol w="712239"/>
                <a:gridCol w="712239"/>
              </a:tblGrid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Table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TV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Sofa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Book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Shelf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Lamp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Bin</a:t>
                      </a:r>
                      <a:endParaRPr dirty="0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Micro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Ref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Sink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/>
                        <a:t>Accuracy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smtClean="0"/>
                        <a:t>(%)</a:t>
                      </a:r>
                      <a:endParaRPr sz="1400" u="none" strike="noStrike" cap="none" dirty="0"/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</a:rPr>
                        <a:t>97.7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96.34</a:t>
                      </a:r>
                      <a:endParaRPr sz="14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99.8</a:t>
                      </a:r>
                      <a:endParaRPr sz="14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99.3</a:t>
                      </a:r>
                      <a:endParaRPr sz="14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98.2</a:t>
                      </a:r>
                      <a:endParaRPr sz="14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99.4</a:t>
                      </a:r>
                      <a:endParaRPr sz="14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99.1</a:t>
                      </a:r>
                      <a:endParaRPr sz="14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100</a:t>
                      </a:r>
                      <a:endParaRPr sz="14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100</a:t>
                      </a:r>
                      <a:endParaRPr sz="14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100</a:t>
                      </a:r>
                      <a:endParaRPr sz="1400" u="none" strike="noStrike" cap="none" dirty="0"/>
                    </a:p>
                  </a:txBody>
                  <a:tcPr marL="91425" marR="91425" marT="91425" marB="91425"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 smtClean="0"/>
                        <a:t>Sensitivity (%)</a:t>
                      </a:r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</a:rPr>
                        <a:t>83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88</a:t>
                      </a:r>
                      <a:endParaRPr sz="14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98</a:t>
                      </a:r>
                      <a:endParaRPr sz="14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99</a:t>
                      </a:r>
                      <a:endParaRPr sz="14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96</a:t>
                      </a:r>
                      <a:endParaRPr sz="14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94</a:t>
                      </a:r>
                      <a:endParaRPr sz="14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91</a:t>
                      </a:r>
                      <a:endParaRPr sz="14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100</a:t>
                      </a:r>
                      <a:endParaRPr sz="14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100</a:t>
                      </a:r>
                      <a:endParaRPr sz="14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100</a:t>
                      </a:r>
                      <a:endParaRPr sz="1400" u="none" strike="noStrike" cap="none" dirty="0"/>
                    </a:p>
                  </a:txBody>
                  <a:tcPr marL="91425" marR="91425" marT="91425" marB="91425" anchor="ctr"/>
                </a:tc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 smtClean="0"/>
                        <a:t>Specificity (%)</a:t>
                      </a:r>
                    </a:p>
                  </a:txBody>
                  <a:tcPr marL="91425" marR="91425" marT="91425" marB="91425">
                    <a:solidFill>
                      <a:srgbClr val="92CC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dk1"/>
                          </a:solidFill>
                        </a:rPr>
                        <a:t>99.33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97.26</a:t>
                      </a:r>
                      <a:endParaRPr sz="14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100</a:t>
                      </a:r>
                      <a:endParaRPr sz="14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99.33</a:t>
                      </a:r>
                      <a:endParaRPr sz="14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98.44</a:t>
                      </a:r>
                      <a:endParaRPr sz="14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100</a:t>
                      </a:r>
                      <a:endParaRPr sz="14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100</a:t>
                      </a:r>
                      <a:endParaRPr sz="14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100</a:t>
                      </a:r>
                      <a:endParaRPr sz="14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100</a:t>
                      </a:r>
                      <a:endParaRPr sz="1400" u="none" strike="noStrike" cap="none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100</a:t>
                      </a:r>
                      <a:endParaRPr sz="1400" u="none" strike="noStrike" cap="none" dirty="0"/>
                    </a:p>
                  </a:txBody>
                  <a:tcPr marL="91425" marR="91425" marT="91425" marB="91425" anchor="ctr"/>
                </a:tc>
              </a:tr>
            </a:tbl>
          </a:graphicData>
        </a:graphic>
      </p:graphicFrame>
      <p:sp>
        <p:nvSpPr>
          <p:cNvPr id="3" name="角丸四角形 2"/>
          <p:cNvSpPr/>
          <p:nvPr/>
        </p:nvSpPr>
        <p:spPr>
          <a:xfrm>
            <a:off x="6516216" y="3079977"/>
            <a:ext cx="2160240" cy="50405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円/楕円 3"/>
          <p:cNvSpPr/>
          <p:nvPr/>
        </p:nvSpPr>
        <p:spPr>
          <a:xfrm>
            <a:off x="1619672" y="3645024"/>
            <a:ext cx="576064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801658" y="823557"/>
            <a:ext cx="75864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sz="36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1091418" y="1892626"/>
            <a:ext cx="70068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200"/>
              </a:spcAft>
              <a:buNone/>
            </a:pPr>
            <a:r>
              <a:rPr lang="en-US" dirty="0" smtClean="0">
                <a:latin typeface="+mn-lt"/>
              </a:rPr>
              <a:t>1.Introduction</a:t>
            </a:r>
            <a:r>
              <a:rPr lang="ja-JP" altLang="en-US" dirty="0" smtClean="0">
                <a:latin typeface="+mn-lt"/>
              </a:rPr>
              <a:t> </a:t>
            </a:r>
            <a:r>
              <a:rPr lang="en-US" altLang="ja-JP" dirty="0" smtClean="0">
                <a:latin typeface="+mn-lt"/>
              </a:rPr>
              <a:t>and background</a:t>
            </a:r>
            <a:endParaRPr lang="en-US" dirty="0">
              <a:latin typeface="+mn-lt"/>
            </a:endParaRPr>
          </a:p>
          <a:p>
            <a:pPr marL="0" lvl="0" indent="0">
              <a:spcAft>
                <a:spcPts val="200"/>
              </a:spcAft>
              <a:buNone/>
            </a:pPr>
            <a:r>
              <a:rPr lang="en-US" dirty="0" smtClean="0">
                <a:latin typeface="+mn-lt"/>
              </a:rPr>
              <a:t>2.Methodology</a:t>
            </a:r>
            <a:endParaRPr lang="en-US" dirty="0" smtClean="0">
              <a:latin typeface="+mn-lt"/>
            </a:endParaRPr>
          </a:p>
          <a:p>
            <a:pPr marL="0" lvl="0" indent="0">
              <a:spcAft>
                <a:spcPts val="200"/>
              </a:spcAft>
              <a:buNone/>
            </a:pPr>
            <a:r>
              <a:rPr lang="en-US" dirty="0" smtClean="0">
                <a:latin typeface="+mn-lt"/>
              </a:rPr>
              <a:t>3.Experimental </a:t>
            </a:r>
            <a:r>
              <a:rPr lang="en-US" dirty="0">
                <a:latin typeface="+mn-lt"/>
              </a:rPr>
              <a:t>Result</a:t>
            </a:r>
          </a:p>
          <a:p>
            <a:pPr marL="0" lvl="0" indent="0">
              <a:spcAft>
                <a:spcPts val="200"/>
              </a:spcAft>
              <a:buNone/>
            </a:pPr>
            <a:r>
              <a:rPr lang="en-US" dirty="0" smtClean="0">
                <a:latin typeface="+mn-lt"/>
              </a:rPr>
              <a:t>4.Conclusions</a:t>
            </a:r>
            <a:endParaRPr lang="en-US" dirty="0" smtClean="0">
              <a:latin typeface="+mn-lt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801658" y="823557"/>
            <a:ext cx="75864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sz="36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1091418" y="1892626"/>
            <a:ext cx="70068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200"/>
              </a:spcAft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1.Introduction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 </a:t>
            </a:r>
            <a:r>
              <a:rPr lang="en-US" altLang="ja-JP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and background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marL="0" lvl="0" indent="0">
              <a:spcAft>
                <a:spcPts val="200"/>
              </a:spcAft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2.Methodology</a:t>
            </a:r>
            <a:endParaRPr lang="en-US" dirty="0" smtClean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marL="0" lvl="0" indent="0">
              <a:spcAft>
                <a:spcPts val="200"/>
              </a:spcAft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3.Experimental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Result</a:t>
            </a:r>
          </a:p>
          <a:p>
            <a:pPr marL="0" lvl="0" indent="0">
              <a:spcAft>
                <a:spcPts val="200"/>
              </a:spcAft>
              <a:buNone/>
            </a:pPr>
            <a:r>
              <a:rPr lang="en-US" dirty="0" smtClean="0">
                <a:solidFill>
                  <a:schemeClr val="tx1"/>
                </a:solidFill>
                <a:latin typeface="+mn-lt"/>
              </a:rPr>
              <a:t>4.Conclusions</a:t>
            </a:r>
            <a:endParaRPr lang="en-US" dirty="0" smtClean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354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4.Conclusions</a:t>
            </a:r>
            <a:endParaRPr lang="en-GB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068558" y="2348880"/>
            <a:ext cx="7006883" cy="338437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Efficient gesture recognition using HMMs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Up to 98% of classification accuracy</a:t>
            </a:r>
            <a:endParaRPr lang="en-US" sz="20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 smtClean="0"/>
              <a:t>Fast recognition process, allows the real time hand movement with mouse tracking.</a:t>
            </a:r>
            <a:endParaRPr lang="en-US" sz="24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en-US" sz="10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925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en-US" sz="10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bandicam 2018-01-18 19-28-53-783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3548" y="216049"/>
            <a:ext cx="8136904" cy="586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6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0" i="0" u="none" strike="noStrike" cap="none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en-US" sz="10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hape 7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400" dirty="0" smtClean="0"/>
              <a:t>THANK YOU FOR YOUR ATTENTION</a:t>
            </a:r>
            <a:endParaRPr lang="en" sz="4400" dirty="0"/>
          </a:p>
        </p:txBody>
      </p:sp>
    </p:spTree>
    <p:extLst>
      <p:ext uri="{BB962C8B-B14F-4D97-AF65-F5344CB8AC3E}">
        <p14:creationId xmlns:p14="http://schemas.microsoft.com/office/powerpoint/2010/main" val="214637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801658" y="823557"/>
            <a:ext cx="75864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sz="36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1091418" y="1892626"/>
            <a:ext cx="70068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200"/>
              </a:spcAft>
              <a:buNone/>
            </a:pPr>
            <a:r>
              <a:rPr lang="en-US" dirty="0" smtClean="0">
                <a:latin typeface="+mn-lt"/>
              </a:rPr>
              <a:t>1.Introduction</a:t>
            </a:r>
            <a:r>
              <a:rPr lang="ja-JP" altLang="en-US" dirty="0" smtClean="0">
                <a:latin typeface="+mn-lt"/>
              </a:rPr>
              <a:t> </a:t>
            </a:r>
            <a:r>
              <a:rPr lang="en-US" altLang="ja-JP" dirty="0" smtClean="0">
                <a:latin typeface="+mn-lt"/>
              </a:rPr>
              <a:t>and background</a:t>
            </a:r>
            <a:endParaRPr lang="en-US" dirty="0">
              <a:latin typeface="+mn-lt"/>
            </a:endParaRPr>
          </a:p>
          <a:p>
            <a:pPr marL="0" lvl="0" indent="0">
              <a:spcAft>
                <a:spcPts val="200"/>
              </a:spcAft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2.Methodology</a:t>
            </a:r>
            <a:endParaRPr lang="en-US" dirty="0" smtClean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marL="0" lvl="0" indent="0">
              <a:spcAft>
                <a:spcPts val="200"/>
              </a:spcAft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3.Experimental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Result</a:t>
            </a:r>
          </a:p>
          <a:p>
            <a:pPr marL="0" lvl="0" indent="0">
              <a:spcAft>
                <a:spcPts val="200"/>
              </a:spcAft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4.Conclusions</a:t>
            </a:r>
            <a:endParaRPr lang="en-US" dirty="0" smtClean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389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801658" y="823557"/>
            <a:ext cx="7586402" cy="773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/>
              <a:t>1.</a:t>
            </a:r>
            <a:r>
              <a:rPr lang="en-US"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36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05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990050" y="2413020"/>
            <a:ext cx="7686405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rgbClr val="28324A"/>
                </a:solidFill>
              </a:rPr>
              <a:t>A </a:t>
            </a:r>
            <a:r>
              <a:rPr lang="en-US" sz="2000" b="1" i="0" u="none" strike="noStrike" cap="none" dirty="0">
                <a:solidFill>
                  <a:srgbClr val="28324A"/>
                </a:solidFill>
                <a:latin typeface="Arial"/>
                <a:ea typeface="Arial"/>
                <a:cs typeface="Arial"/>
                <a:sym typeface="Arial"/>
              </a:rPr>
              <a:t>novel hand gesture </a:t>
            </a:r>
            <a:r>
              <a:rPr lang="en-US" sz="2000" b="1" i="0" u="none" strike="noStrike" cap="none" dirty="0" smtClean="0">
                <a:solidFill>
                  <a:srgbClr val="28324A"/>
                </a:solidFill>
                <a:latin typeface="Arial"/>
                <a:ea typeface="Arial"/>
                <a:cs typeface="Arial"/>
                <a:sym typeface="Arial"/>
              </a:rPr>
              <a:t>recognition</a:t>
            </a:r>
            <a:r>
              <a:rPr lang="en-US" sz="2000" b="1" dirty="0">
                <a:solidFill>
                  <a:srgbClr val="28324A"/>
                </a:solidFill>
              </a:rPr>
              <a:t> </a:t>
            </a:r>
            <a:r>
              <a:rPr lang="en-US" sz="2000" b="1" dirty="0" smtClean="0">
                <a:solidFill>
                  <a:srgbClr val="28324A"/>
                </a:solidFill>
              </a:rPr>
              <a:t>with mouse tracking</a:t>
            </a:r>
            <a:r>
              <a:rPr lang="en-US" sz="2000" b="1" i="0" u="none" strike="noStrike" cap="none" dirty="0" smtClean="0">
                <a:solidFill>
                  <a:srgbClr val="28324A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>
                <a:solidFill>
                  <a:srgbClr val="28324A"/>
                </a:solidFill>
                <a:latin typeface="Arial"/>
                <a:ea typeface="Arial"/>
                <a:cs typeface="Arial"/>
                <a:sym typeface="Arial"/>
              </a:rPr>
              <a:t>application using </a:t>
            </a:r>
            <a:r>
              <a:rPr lang="en-US" sz="2000" b="1" i="0" u="none" strike="noStrike" cap="none" dirty="0" smtClean="0">
                <a:solidFill>
                  <a:srgbClr val="28324A"/>
                </a:solidFill>
                <a:latin typeface="Arial"/>
                <a:ea typeface="Arial"/>
                <a:cs typeface="Arial"/>
                <a:sym typeface="Arial"/>
              </a:rPr>
              <a:t>Hidden </a:t>
            </a:r>
            <a:r>
              <a:rPr lang="en-US" sz="2000" b="1" i="0" u="none" strike="noStrike" cap="none" dirty="0">
                <a:solidFill>
                  <a:srgbClr val="28324A"/>
                </a:solidFill>
                <a:latin typeface="Arial"/>
                <a:ea typeface="Arial"/>
                <a:cs typeface="Arial"/>
                <a:sym typeface="Arial"/>
              </a:rPr>
              <a:t>Markov Models (HMMs), </a:t>
            </a:r>
            <a:endParaRPr lang="en-US" sz="2000" b="1" i="0" u="none" strike="noStrike" cap="none" dirty="0" smtClean="0">
              <a:solidFill>
                <a:srgbClr val="28324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Arial"/>
              <a:buNone/>
            </a:pPr>
            <a:r>
              <a:rPr lang="en-US" sz="2000" b="1" i="0" u="none" strike="noStrike" cap="none" dirty="0" smtClean="0">
                <a:solidFill>
                  <a:srgbClr val="28324A"/>
                </a:solidFill>
                <a:latin typeface="Arial"/>
                <a:ea typeface="Arial"/>
                <a:cs typeface="Arial"/>
                <a:sym typeface="Arial"/>
              </a:rPr>
              <a:t>whose </a:t>
            </a:r>
            <a:r>
              <a:rPr lang="en-US" sz="2000" b="1" i="0" u="none" strike="noStrike" cap="none" dirty="0">
                <a:solidFill>
                  <a:srgbClr val="28324A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lang="en-US" sz="2000" b="1" i="0" u="none" strike="noStrike" cap="none" dirty="0" smtClean="0">
                <a:solidFill>
                  <a:srgbClr val="28324A"/>
                </a:solidFill>
                <a:latin typeface="Arial"/>
                <a:ea typeface="Arial"/>
                <a:cs typeface="Arial"/>
                <a:sym typeface="Arial"/>
              </a:rPr>
              <a:t>collected </a:t>
            </a:r>
            <a:r>
              <a:rPr lang="en-US" sz="2000" b="1" i="0" u="none" strike="noStrike" cap="none" dirty="0">
                <a:solidFill>
                  <a:srgbClr val="28324A"/>
                </a:solidFill>
                <a:latin typeface="Arial"/>
                <a:ea typeface="Arial"/>
                <a:cs typeface="Arial"/>
                <a:sym typeface="Arial"/>
              </a:rPr>
              <a:t>by mouse computer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グループ化 6"/>
          <p:cNvGrpSpPr/>
          <p:nvPr/>
        </p:nvGrpSpPr>
        <p:grpSpPr>
          <a:xfrm>
            <a:off x="839190" y="3967103"/>
            <a:ext cx="1898901" cy="1272621"/>
            <a:chOff x="5802" y="155777"/>
            <a:chExt cx="1898901" cy="1272621"/>
          </a:xfrm>
        </p:grpSpPr>
        <p:sp>
          <p:nvSpPr>
            <p:cNvPr id="20" name="フローチャート : 磁気ディスク 19"/>
            <p:cNvSpPr/>
            <p:nvPr/>
          </p:nvSpPr>
          <p:spPr>
            <a:xfrm>
              <a:off x="5802" y="155777"/>
              <a:ext cx="1898901" cy="1272621"/>
            </a:xfrm>
            <a:prstGeom prst="flowChartMagneticDisk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フローチャート : 磁気ディスク 4"/>
            <p:cNvSpPr/>
            <p:nvPr/>
          </p:nvSpPr>
          <p:spPr>
            <a:xfrm>
              <a:off x="5802" y="579984"/>
              <a:ext cx="1898901" cy="6363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" sz="2000" b="0" i="0" u="none" strike="noStrike" kern="1200" cap="none" dirty="0" smtClean="0">
                  <a:latin typeface="Arial"/>
                  <a:ea typeface="Arial"/>
                  <a:cs typeface="Arial"/>
                  <a:sym typeface="Arial"/>
                </a:rPr>
                <a:t>Mouse data collection</a:t>
              </a:r>
              <a:endParaRPr lang="en-GB" sz="2000" kern="1200" dirty="0"/>
            </a:p>
          </p:txBody>
        </p:sp>
      </p:grpSp>
      <p:grpSp>
        <p:nvGrpSpPr>
          <p:cNvPr id="8" name="グループ化 7"/>
          <p:cNvGrpSpPr/>
          <p:nvPr/>
        </p:nvGrpSpPr>
        <p:grpSpPr>
          <a:xfrm>
            <a:off x="2927982" y="4367950"/>
            <a:ext cx="402567" cy="470927"/>
            <a:chOff x="2094594" y="556624"/>
            <a:chExt cx="402567" cy="470927"/>
          </a:xfrm>
        </p:grpSpPr>
        <p:sp>
          <p:nvSpPr>
            <p:cNvPr id="18" name="右矢印 17"/>
            <p:cNvSpPr/>
            <p:nvPr/>
          </p:nvSpPr>
          <p:spPr>
            <a:xfrm>
              <a:off x="2094594" y="556624"/>
              <a:ext cx="402567" cy="47092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右矢印 6"/>
            <p:cNvSpPr/>
            <p:nvPr/>
          </p:nvSpPr>
          <p:spPr>
            <a:xfrm>
              <a:off x="2094594" y="650809"/>
              <a:ext cx="281797" cy="2825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2100" kern="1200"/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3497653" y="3861048"/>
            <a:ext cx="1898901" cy="1484730"/>
            <a:chOff x="2664265" y="49722"/>
            <a:chExt cx="1898901" cy="1484730"/>
          </a:xfrm>
        </p:grpSpPr>
        <p:sp>
          <p:nvSpPr>
            <p:cNvPr id="16" name="フローチャート : 複数書類 15"/>
            <p:cNvSpPr/>
            <p:nvPr/>
          </p:nvSpPr>
          <p:spPr>
            <a:xfrm>
              <a:off x="2664265" y="49722"/>
              <a:ext cx="1898901" cy="1484730"/>
            </a:xfrm>
            <a:prstGeom prst="flowChartMultidocumen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フローチャート : 複数書類 8"/>
            <p:cNvSpPr/>
            <p:nvPr/>
          </p:nvSpPr>
          <p:spPr>
            <a:xfrm>
              <a:off x="2664265" y="302332"/>
              <a:ext cx="1634725" cy="11758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" sz="2000" b="0" i="0" u="none" strike="noStrike" kern="1200" cap="none" dirty="0" smtClean="0">
                  <a:latin typeface="Arial"/>
                  <a:ea typeface="Arial"/>
                  <a:cs typeface="Arial"/>
                  <a:sym typeface="Arial"/>
                </a:rPr>
                <a:t>HMM learning</a:t>
              </a:r>
              <a:endParaRPr lang="en-GB" sz="2000" kern="1200" dirty="0"/>
            </a:p>
          </p:txBody>
        </p:sp>
      </p:grpSp>
      <p:grpSp>
        <p:nvGrpSpPr>
          <p:cNvPr id="10" name="グループ化 9"/>
          <p:cNvGrpSpPr/>
          <p:nvPr/>
        </p:nvGrpSpPr>
        <p:grpSpPr>
          <a:xfrm>
            <a:off x="5586445" y="4367950"/>
            <a:ext cx="402567" cy="470927"/>
            <a:chOff x="4753057" y="556624"/>
            <a:chExt cx="402567" cy="470927"/>
          </a:xfrm>
        </p:grpSpPr>
        <p:sp>
          <p:nvSpPr>
            <p:cNvPr id="14" name="右矢印 13"/>
            <p:cNvSpPr/>
            <p:nvPr/>
          </p:nvSpPr>
          <p:spPr>
            <a:xfrm>
              <a:off x="4753057" y="556624"/>
              <a:ext cx="402567" cy="47092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右矢印 10"/>
            <p:cNvSpPr/>
            <p:nvPr/>
          </p:nvSpPr>
          <p:spPr>
            <a:xfrm>
              <a:off x="4753057" y="650809"/>
              <a:ext cx="281797" cy="28255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2100" kern="1200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6156115" y="3882247"/>
            <a:ext cx="2304317" cy="1442333"/>
            <a:chOff x="5322727" y="70921"/>
            <a:chExt cx="2304317" cy="1442333"/>
          </a:xfrm>
        </p:grpSpPr>
        <p:sp>
          <p:nvSpPr>
            <p:cNvPr id="12" name="雲形吹き出し 11"/>
            <p:cNvSpPr/>
            <p:nvPr/>
          </p:nvSpPr>
          <p:spPr>
            <a:xfrm>
              <a:off x="5322727" y="70921"/>
              <a:ext cx="2304317" cy="1442333"/>
            </a:xfrm>
            <a:prstGeom prst="cloudCallou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雲形吹き出し 12"/>
            <p:cNvSpPr/>
            <p:nvPr/>
          </p:nvSpPr>
          <p:spPr>
            <a:xfrm>
              <a:off x="5640317" y="288740"/>
              <a:ext cx="1505274" cy="9398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" sz="2000" b="0" i="0" u="none" strike="noStrike" kern="1200" cap="none" dirty="0" smtClean="0">
                  <a:latin typeface="Arial"/>
                  <a:ea typeface="Arial"/>
                  <a:cs typeface="Arial"/>
                  <a:sym typeface="Arial"/>
                </a:rPr>
                <a:t>Gesture recognition</a:t>
              </a:r>
              <a:endParaRPr lang="en-GB" sz="2000" kern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801658" y="823557"/>
            <a:ext cx="75864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Gesture Recognition Motivations</a:t>
            </a:r>
            <a:endParaRPr sz="36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24968" y="1805351"/>
            <a:ext cx="70068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marR="0" lvl="0" indent="8636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lang="en-US" sz="28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-Virtual Reality</a:t>
            </a:r>
            <a:endParaRPr sz="28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" marR="0" lvl="0" indent="8636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lang="en-US" sz="28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-Robotic Control</a:t>
            </a:r>
            <a:endParaRPr sz="28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" marR="0" lvl="0" indent="8636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lang="en-US" sz="28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-In Vehicle Device Control</a:t>
            </a:r>
            <a:endParaRPr sz="28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" marR="0" lvl="0" indent="863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ts val="2800"/>
              <a:buFont typeface="Calibri"/>
              <a:buNone/>
            </a:pPr>
            <a:r>
              <a:rPr lang="en-US" sz="28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-etc.</a:t>
            </a:r>
            <a:endParaRPr sz="28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78650" y="2060475"/>
            <a:ext cx="3165626" cy="189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87300" y="4289350"/>
            <a:ext cx="2927975" cy="19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05875" y="3662551"/>
            <a:ext cx="3404493" cy="196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801658" y="927108"/>
            <a:ext cx="75864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What application the Hidden Markov Models use for?</a:t>
            </a:r>
            <a:endParaRPr sz="36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Shape 147" descr="http://www.obsinc.com/images/speech-recognition-nj-ob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3573016"/>
            <a:ext cx="2088232" cy="172428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1727684" y="1844824"/>
            <a:ext cx="2392164" cy="1021405"/>
          </a:xfrm>
          <a:prstGeom prst="flowChartAlternateProcess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Hidden Markov Model</a:t>
            </a:r>
            <a:endParaRPr sz="2000" b="1" dirty="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(</a:t>
            </a:r>
            <a:r>
              <a:rPr lang="en-US" sz="2000" b="1" dirty="0" smtClean="0"/>
              <a:t>HMM)</a:t>
            </a:r>
            <a:endParaRPr sz="2000" b="1" dirty="0"/>
          </a:p>
        </p:txBody>
      </p:sp>
      <p:sp>
        <p:nvSpPr>
          <p:cNvPr id="151" name="Shape 151"/>
          <p:cNvSpPr/>
          <p:nvPr/>
        </p:nvSpPr>
        <p:spPr>
          <a:xfrm>
            <a:off x="4242234" y="2184192"/>
            <a:ext cx="554350" cy="291900"/>
          </a:xfrm>
          <a:prstGeom prst="rightArrow">
            <a:avLst>
              <a:gd name="adj1" fmla="val 5000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Shape 152"/>
          <p:cNvSpPr txBox="1"/>
          <p:nvPr/>
        </p:nvSpPr>
        <p:spPr>
          <a:xfrm>
            <a:off x="4932040" y="1844824"/>
            <a:ext cx="2088232" cy="829202"/>
          </a:xfrm>
          <a:prstGeom prst="wedgeEllipseCallout">
            <a:avLst>
              <a:gd name="adj1" fmla="val -53208"/>
              <a:gd name="adj2" fmla="val 47184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Statistical </a:t>
            </a:r>
            <a:r>
              <a:rPr lang="en-US" sz="2000" dirty="0"/>
              <a:t>Model</a:t>
            </a:r>
            <a:endParaRPr sz="2000" dirty="0"/>
          </a:p>
        </p:txBody>
      </p:sp>
      <p:pic>
        <p:nvPicPr>
          <p:cNvPr id="2050" name="Picture 2" descr="https://media.licdn.com/mpr/mpr/p/8/005/095/01d/0c6989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332" y="2904358"/>
            <a:ext cx="2152708" cy="225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stack.imgur.com/wCskK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2" t="2109" r="4611" b="28803"/>
          <a:stretch/>
        </p:blipFill>
        <p:spPr bwMode="auto">
          <a:xfrm>
            <a:off x="5905152" y="2866229"/>
            <a:ext cx="2870857" cy="122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288828" y="5368739"/>
            <a:ext cx="2877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2000"/>
            </a:pPr>
            <a:r>
              <a:rPr lang="en-US" sz="1800" dirty="0">
                <a:latin typeface="Source Sans Pro"/>
                <a:ea typeface="Source Sans Pro"/>
                <a:cs typeface="Source Sans Pro"/>
                <a:sym typeface="Source Sans Pro"/>
              </a:rPr>
              <a:t>Speech recognition systems</a:t>
            </a:r>
            <a:endParaRPr lang="en-US" sz="1200" dirty="0"/>
          </a:p>
        </p:txBody>
      </p:sp>
      <p:sp>
        <p:nvSpPr>
          <p:cNvPr id="3" name="正方形/長方形 2"/>
          <p:cNvSpPr/>
          <p:nvPr/>
        </p:nvSpPr>
        <p:spPr>
          <a:xfrm>
            <a:off x="3028954" y="4941168"/>
            <a:ext cx="1903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000000"/>
              </a:buClr>
              <a:buSzPts val="2000"/>
            </a:pPr>
            <a:r>
              <a:rPr lang="en-US" sz="1800" dirty="0">
                <a:latin typeface="Source Sans Pro"/>
                <a:ea typeface="Source Sans Pro"/>
                <a:cs typeface="Source Sans Pro"/>
                <a:sym typeface="Source Sans Pro"/>
              </a:rPr>
              <a:t>Molecular biology</a:t>
            </a:r>
            <a:endParaRPr lang="en-US" sz="1200" dirty="0"/>
          </a:p>
        </p:txBody>
      </p:sp>
      <p:pic>
        <p:nvPicPr>
          <p:cNvPr id="2054" name="Picture 6" descr="https://www.accountingweb.com/sites/default/files/styles/banner/public/aibusiness.jpg?itok=Pe71tIX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905" y="4367901"/>
            <a:ext cx="2690656" cy="151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5364088" y="5883123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2000"/>
            </a:pPr>
            <a:r>
              <a:rPr lang="en-US" sz="1800" dirty="0">
                <a:latin typeface="Source Sans Pro"/>
                <a:ea typeface="Source Sans Pro"/>
                <a:cs typeface="Source Sans Pro"/>
                <a:sym typeface="Source Sans Pro"/>
              </a:rPr>
              <a:t>Artificial intelligence</a:t>
            </a:r>
            <a:endParaRPr lang="en-US" sz="1200" dirty="0"/>
          </a:p>
        </p:txBody>
      </p:sp>
      <p:sp>
        <p:nvSpPr>
          <p:cNvPr id="5" name="正方形/長方形 4"/>
          <p:cNvSpPr/>
          <p:nvPr/>
        </p:nvSpPr>
        <p:spPr>
          <a:xfrm>
            <a:off x="6343351" y="4025483"/>
            <a:ext cx="22781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2000"/>
            </a:pPr>
            <a:r>
              <a:rPr lang="en-US" sz="2000" dirty="0">
                <a:latin typeface="Source Sans Pro"/>
                <a:ea typeface="Source Sans Pro"/>
                <a:cs typeface="Source Sans Pro"/>
                <a:sym typeface="Source Sans Pro"/>
              </a:rPr>
              <a:t>Pattern recognition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801658" y="823557"/>
            <a:ext cx="7586400" cy="77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Related </a:t>
            </a:r>
            <a:r>
              <a:rPr lang="en-US" dirty="0"/>
              <a:t>Work :</a:t>
            </a:r>
            <a:br>
              <a:rPr lang="en-US" dirty="0"/>
            </a:br>
            <a:r>
              <a:rPr lang="en-US" sz="2200" dirty="0"/>
              <a:t>Basic working of gesture recognition technology</a:t>
            </a:r>
            <a:endParaRPr sz="2200" dirty="0"/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155" y="2373359"/>
            <a:ext cx="979341" cy="1055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 rotWithShape="1">
          <a:blip r:embed="rId4">
            <a:alphaModFix/>
          </a:blip>
          <a:srcRect l="52901" t="38387" b="22676"/>
          <a:stretch/>
        </p:blipFill>
        <p:spPr>
          <a:xfrm>
            <a:off x="3008499" y="2333099"/>
            <a:ext cx="2851000" cy="13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 rotWithShape="1">
          <a:blip r:embed="rId5">
            <a:alphaModFix/>
          </a:blip>
          <a:srcRect t="20904"/>
          <a:stretch/>
        </p:blipFill>
        <p:spPr>
          <a:xfrm>
            <a:off x="3292790" y="4797152"/>
            <a:ext cx="2304256" cy="66826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6698221" y="2780928"/>
            <a:ext cx="1762211" cy="1080621"/>
          </a:xfrm>
          <a:prstGeom prst="cloud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Gesture Recognition on System</a:t>
            </a:r>
            <a:endParaRPr dirty="0"/>
          </a:p>
        </p:txBody>
      </p:sp>
      <p:sp>
        <p:nvSpPr>
          <p:cNvPr id="167" name="Shape 167"/>
          <p:cNvSpPr txBox="1"/>
          <p:nvPr/>
        </p:nvSpPr>
        <p:spPr>
          <a:xfrm>
            <a:off x="947154" y="2187897"/>
            <a:ext cx="8289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</a:t>
            </a:r>
            <a:endParaRPr dirty="0"/>
          </a:p>
        </p:txBody>
      </p:sp>
      <p:sp>
        <p:nvSpPr>
          <p:cNvPr id="168" name="Shape 168"/>
          <p:cNvSpPr txBox="1"/>
          <p:nvPr/>
        </p:nvSpPr>
        <p:spPr>
          <a:xfrm>
            <a:off x="3215849" y="2103780"/>
            <a:ext cx="24363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interface display</a:t>
            </a:r>
            <a:endParaRPr dirty="0"/>
          </a:p>
        </p:txBody>
      </p:sp>
      <p:sp>
        <p:nvSpPr>
          <p:cNvPr id="2" name="右矢印 1"/>
          <p:cNvSpPr/>
          <p:nvPr/>
        </p:nvSpPr>
        <p:spPr>
          <a:xfrm rot="5400000">
            <a:off x="1068207" y="3787515"/>
            <a:ext cx="586796" cy="177406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左右矢印 2"/>
          <p:cNvSpPr/>
          <p:nvPr/>
        </p:nvSpPr>
        <p:spPr>
          <a:xfrm>
            <a:off x="1979712" y="2774736"/>
            <a:ext cx="846228" cy="191673"/>
          </a:xfrm>
          <a:prstGeom prst="left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右矢印 7"/>
          <p:cNvSpPr/>
          <p:nvPr/>
        </p:nvSpPr>
        <p:spPr>
          <a:xfrm>
            <a:off x="2175433" y="4870723"/>
            <a:ext cx="1080120" cy="196848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右矢印 19"/>
          <p:cNvSpPr/>
          <p:nvPr/>
        </p:nvSpPr>
        <p:spPr>
          <a:xfrm>
            <a:off x="5648784" y="4881029"/>
            <a:ext cx="1080120" cy="196848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曲折矢印 10"/>
          <p:cNvSpPr/>
          <p:nvPr/>
        </p:nvSpPr>
        <p:spPr>
          <a:xfrm flipH="1">
            <a:off x="6012160" y="2492896"/>
            <a:ext cx="1224136" cy="360040"/>
          </a:xfrm>
          <a:prstGeom prst="ben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028" name="Picture 4" descr="http://www.samsung.com/ph/smarttv/common/guide_book_3p_si/img/hand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07" y="4234014"/>
            <a:ext cx="2027319" cy="158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178.62.50.173/wp-content/uploads/2015/07/gestImg4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3652" r="12226" b="29720"/>
          <a:stretch/>
        </p:blipFill>
        <p:spPr bwMode="auto">
          <a:xfrm>
            <a:off x="6928504" y="4425407"/>
            <a:ext cx="1167690" cy="108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hape 168"/>
          <p:cNvSpPr txBox="1"/>
          <p:nvPr/>
        </p:nvSpPr>
        <p:spPr>
          <a:xfrm>
            <a:off x="2051720" y="5128116"/>
            <a:ext cx="121815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Hand movement</a:t>
            </a:r>
            <a:endParaRPr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652149" y="5010908"/>
            <a:ext cx="1152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detection</a:t>
            </a:r>
            <a:endParaRPr lang="en-GB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6908762" y="5445224"/>
            <a:ext cx="1263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 pose estimation</a:t>
            </a:r>
            <a:endParaRPr lang="en-GB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668344" y="3985319"/>
            <a:ext cx="1152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input</a:t>
            </a:r>
            <a:endParaRPr lang="en-GB" dirty="0"/>
          </a:p>
        </p:txBody>
      </p:sp>
      <p:sp>
        <p:nvSpPr>
          <p:cNvPr id="31" name="テキスト ボックス 30"/>
          <p:cNvSpPr txBox="1"/>
          <p:nvPr/>
        </p:nvSpPr>
        <p:spPr>
          <a:xfrm rot="1285508">
            <a:off x="6634909" y="2089428"/>
            <a:ext cx="1414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Gesture recognition</a:t>
            </a:r>
            <a:endParaRPr lang="en-GB" dirty="0"/>
          </a:p>
        </p:txBody>
      </p:sp>
      <p:sp>
        <p:nvSpPr>
          <p:cNvPr id="32" name="右矢印 31"/>
          <p:cNvSpPr/>
          <p:nvPr/>
        </p:nvSpPr>
        <p:spPr>
          <a:xfrm rot="16200000">
            <a:off x="7466822" y="4019553"/>
            <a:ext cx="494251" cy="196850"/>
          </a:xfrm>
          <a:prstGeom prst="righ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03356" y="6021288"/>
            <a:ext cx="8805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800" dirty="0"/>
              <a:t>Real-Time Hand Gesture Recognition with </a:t>
            </a:r>
            <a:r>
              <a:rPr lang="en-US" altLang="zh-TW" sz="1800" dirty="0" smtClean="0"/>
              <a:t>Kinect for </a:t>
            </a:r>
            <a:r>
              <a:rPr lang="en-US" altLang="zh-TW" sz="1800" dirty="0"/>
              <a:t>Playing Racing Video Games</a:t>
            </a:r>
            <a:br>
              <a:rPr lang="en-US" altLang="zh-TW" sz="1800" dirty="0"/>
            </a:br>
            <a:r>
              <a:rPr lang="en-US" altLang="zh-TW" sz="1200" dirty="0"/>
              <a:t>https://www.slideserve.com/charissa-santana/real-time-hand-gesture-recognition-with-kinect-for-playing-racing-video-games</a:t>
            </a:r>
            <a:endParaRPr lang="en-GB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801658" y="823557"/>
            <a:ext cx="75864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 sz="36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1091418" y="1892626"/>
            <a:ext cx="70068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200"/>
              </a:spcAft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1.Introduction</a:t>
            </a:r>
            <a:r>
              <a:rPr lang="ja-JP" altLang="en-US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 </a:t>
            </a:r>
            <a:r>
              <a:rPr lang="en-US" altLang="ja-JP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and background</a:t>
            </a:r>
            <a:endParaRPr lang="en-US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pPr marL="0" lvl="0" indent="0">
              <a:spcAft>
                <a:spcPts val="200"/>
              </a:spcAft>
              <a:buNone/>
            </a:pPr>
            <a:r>
              <a:rPr lang="en-US" dirty="0" smtClean="0">
                <a:solidFill>
                  <a:schemeClr val="tx1"/>
                </a:solidFill>
                <a:latin typeface="+mn-lt"/>
              </a:rPr>
              <a:t>2.Methodology</a:t>
            </a:r>
            <a:endParaRPr lang="en-US" dirty="0" smtClean="0">
              <a:solidFill>
                <a:schemeClr val="tx1"/>
              </a:solidFill>
              <a:latin typeface="+mn-lt"/>
            </a:endParaRPr>
          </a:p>
          <a:p>
            <a:pPr marL="0" lvl="0" indent="0">
              <a:spcAft>
                <a:spcPts val="200"/>
              </a:spcAft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3.Experimental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Result</a:t>
            </a:r>
          </a:p>
          <a:p>
            <a:pPr marL="0" lvl="0" indent="0">
              <a:spcAft>
                <a:spcPts val="200"/>
              </a:spcAft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+mn-lt"/>
              </a:rPr>
              <a:t>4.Conclusions</a:t>
            </a:r>
            <a:endParaRPr lang="en-US" dirty="0" smtClean="0">
              <a:solidFill>
                <a:schemeClr val="bg1">
                  <a:lumMod val="85000"/>
                </a:schemeClr>
              </a:solidFill>
              <a:latin typeface="+mn-lt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97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801658" y="823557"/>
            <a:ext cx="75864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dirty="0" smtClean="0"/>
              <a:t>2.Methodology </a:t>
            </a:r>
            <a:endParaRPr sz="36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837928" y="2627460"/>
            <a:ext cx="1285800" cy="928800"/>
          </a:xfrm>
          <a:prstGeom prst="can">
            <a:avLst>
              <a:gd name="adj" fmla="val 25000"/>
            </a:avLst>
          </a:prstGeom>
          <a:solidFill>
            <a:srgbClr val="963334"/>
          </a:solidFill>
          <a:ln w="25400" cap="flat" cmpd="sng">
            <a:solidFill>
              <a:srgbClr val="6D2525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Training data</a:t>
            </a:r>
            <a:endParaRPr sz="20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28844" y="3645130"/>
            <a:ext cx="1285800" cy="857400"/>
          </a:xfrm>
          <a:prstGeom prst="can">
            <a:avLst>
              <a:gd name="adj" fmla="val 25000"/>
            </a:avLst>
          </a:prstGeom>
          <a:solidFill>
            <a:srgbClr val="963334"/>
          </a:solidFill>
          <a:ln w="25400" cap="flat" cmpd="sng">
            <a:solidFill>
              <a:srgbClr val="6D2525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Test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2926938" y="2978220"/>
            <a:ext cx="1714500" cy="1285800"/>
          </a:xfrm>
          <a:prstGeom prst="rect">
            <a:avLst/>
          </a:prstGeom>
          <a:solidFill>
            <a:srgbClr val="963334"/>
          </a:solidFill>
          <a:ln w="25400" cap="flat" cmpd="sng">
            <a:solidFill>
              <a:srgbClr val="6D2525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Preprocessing</a:t>
            </a:r>
            <a:endParaRPr sz="20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5355830" y="2692468"/>
            <a:ext cx="1500300" cy="714300"/>
          </a:xfrm>
          <a:prstGeom prst="rect">
            <a:avLst/>
          </a:prstGeom>
          <a:solidFill>
            <a:srgbClr val="963334"/>
          </a:solidFill>
          <a:ln w="25400" cap="flat" cmpd="sng">
            <a:solidFill>
              <a:srgbClr val="6D2525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Training</a:t>
            </a:r>
            <a:endParaRPr sz="20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5355830" y="4049790"/>
            <a:ext cx="1571700" cy="785700"/>
          </a:xfrm>
          <a:prstGeom prst="rect">
            <a:avLst/>
          </a:prstGeom>
          <a:solidFill>
            <a:srgbClr val="963334"/>
          </a:solidFill>
          <a:ln w="25400" cap="flat" cmpd="sng">
            <a:solidFill>
              <a:srgbClr val="6D2525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Gesture recognition</a:t>
            </a:r>
            <a:endParaRPr sz="20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212558" y="3082924"/>
            <a:ext cx="571500" cy="28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BAB42"/>
          </a:solidFill>
          <a:ln w="25400" cap="flat" cmpd="sng">
            <a:solidFill>
              <a:srgbClr val="657C3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2" name="Shape 182"/>
          <p:cNvSpPr/>
          <p:nvPr/>
        </p:nvSpPr>
        <p:spPr>
          <a:xfrm>
            <a:off x="4712888" y="3121096"/>
            <a:ext cx="571500" cy="28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BAB42"/>
          </a:solidFill>
          <a:ln w="25400" cap="flat" cmpd="sng">
            <a:solidFill>
              <a:srgbClr val="657C3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4712888" y="3978352"/>
            <a:ext cx="571500" cy="28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A81BA"/>
          </a:solidFill>
          <a:ln w="25400" cap="flat" cmpd="sng">
            <a:solidFill>
              <a:srgbClr val="2A5E87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4" name="Shape 184"/>
          <p:cNvSpPr/>
          <p:nvPr/>
        </p:nvSpPr>
        <p:spPr>
          <a:xfrm>
            <a:off x="6070210" y="2192402"/>
            <a:ext cx="285900" cy="428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BAB42"/>
          </a:solidFill>
          <a:ln w="25400" cap="flat" cmpd="sng">
            <a:solidFill>
              <a:srgbClr val="657C3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6070210" y="3549724"/>
            <a:ext cx="285900" cy="428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BAB42"/>
          </a:solidFill>
          <a:ln w="25400" cap="flat" cmpd="sng">
            <a:solidFill>
              <a:srgbClr val="657C3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6" name="Shape 186"/>
          <p:cNvSpPr/>
          <p:nvPr/>
        </p:nvSpPr>
        <p:spPr>
          <a:xfrm>
            <a:off x="6998904" y="4264104"/>
            <a:ext cx="571500" cy="285900"/>
          </a:xfrm>
          <a:prstGeom prst="rightArrow">
            <a:avLst>
              <a:gd name="adj1" fmla="val 50000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7" name="Shape 187"/>
          <p:cNvSpPr txBox="1"/>
          <p:nvPr/>
        </p:nvSpPr>
        <p:spPr>
          <a:xfrm>
            <a:off x="6328457" y="2263840"/>
            <a:ext cx="149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Initial HMMs</a:t>
            </a:r>
            <a:endParaRPr sz="20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8" name="Shape 188"/>
          <p:cNvSpPr txBox="1"/>
          <p:nvPr/>
        </p:nvSpPr>
        <p:spPr>
          <a:xfrm>
            <a:off x="6283782" y="3549724"/>
            <a:ext cx="171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Trained HMMs</a:t>
            </a:r>
            <a:endParaRPr sz="2000" b="0" i="0" u="none" strike="noStrike" cap="non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7570398" y="4049799"/>
            <a:ext cx="1195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Gesture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196958" y="3854680"/>
            <a:ext cx="571500" cy="28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A81BA"/>
          </a:solidFill>
          <a:ln w="25400" cap="flat" cmpd="sng">
            <a:solidFill>
              <a:srgbClr val="2A5E87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3448675" y="5080124"/>
            <a:ext cx="2621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/>
              <a:t>Overview System </a:t>
            </a:r>
            <a:endParaRPr sz="2400" dirty="0"/>
          </a:p>
        </p:txBody>
      </p:sp>
      <p:sp>
        <p:nvSpPr>
          <p:cNvPr id="20" name="Shape 188"/>
          <p:cNvSpPr txBox="1"/>
          <p:nvPr/>
        </p:nvSpPr>
        <p:spPr>
          <a:xfrm>
            <a:off x="528996" y="2263840"/>
            <a:ext cx="1882764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Sans Pro"/>
              <a:buNone/>
            </a:pPr>
            <a:r>
              <a:rPr lang="en-US" sz="2000" b="0" i="0" u="none" strike="noStrike" cap="none" dirty="0" smtClean="0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collection</a:t>
            </a:r>
            <a:endParaRPr sz="2000" b="0" i="0" u="none" strike="noStrike" cap="none" dirty="0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/>
      <p:bldP spid="188" grpId="0"/>
      <p:bldP spid="189" grpId="0"/>
      <p:bldP spid="190" grpId="0" animBg="1"/>
    </p:bldLst>
  </p:timing>
</p:sld>
</file>

<file path=ppt/theme/theme1.xml><?xml version="1.0" encoding="utf-8"?>
<a:theme xmlns:a="http://schemas.openxmlformats.org/drawingml/2006/main" name="レトロスペク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6544</TotalTime>
  <Words>2233</Words>
  <Application>Microsoft Office PowerPoint</Application>
  <PresentationFormat>画面に合わせる (4:3)</PresentationFormat>
  <Paragraphs>523</Paragraphs>
  <Slides>23</Slides>
  <Notes>23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1" baseType="lpstr">
      <vt:lpstr>Arial</vt:lpstr>
      <vt:lpstr>Cambria Math</vt:lpstr>
      <vt:lpstr>Wingdings</vt:lpstr>
      <vt:lpstr>ＭＳ Ｐゴシック</vt:lpstr>
      <vt:lpstr>Calibri</vt:lpstr>
      <vt:lpstr>Symbol</vt:lpstr>
      <vt:lpstr>Source Sans Pro</vt:lpstr>
      <vt:lpstr>レトロスペクト</vt:lpstr>
      <vt:lpstr>Hand Gesture Recognition with mouse tracking using Hidden Markov Models</vt:lpstr>
      <vt:lpstr>Outline</vt:lpstr>
      <vt:lpstr>Outline</vt:lpstr>
      <vt:lpstr>1.Introduction</vt:lpstr>
      <vt:lpstr>Gesture Recognition Motivations</vt:lpstr>
      <vt:lpstr>What application the Hidden Markov Models use for?</vt:lpstr>
      <vt:lpstr>Related Work : Basic working of gesture recognition technology</vt:lpstr>
      <vt:lpstr>Outline</vt:lpstr>
      <vt:lpstr>2.Methodology </vt:lpstr>
      <vt:lpstr>Gesture Patterns List</vt:lpstr>
      <vt:lpstr>PowerPoint プレゼンテーション</vt:lpstr>
      <vt:lpstr>Data Preprocessing</vt:lpstr>
      <vt:lpstr>Hidden Markov Model(HMM)</vt:lpstr>
      <vt:lpstr>Hidden Markov Models from Accord.net Framework</vt:lpstr>
      <vt:lpstr>Outline</vt:lpstr>
      <vt:lpstr>3.Experiment Environment</vt:lpstr>
      <vt:lpstr>3.Experiments : Performance Evaluation</vt:lpstr>
      <vt:lpstr>3.Experimental Results</vt:lpstr>
      <vt:lpstr>3.Experimental Results</vt:lpstr>
      <vt:lpstr>Outline</vt:lpstr>
      <vt:lpstr>4.Conclusions</vt:lpstr>
      <vt:lpstr>PowerPoint プレゼンテーション</vt:lpstr>
      <vt:lpstr>THANK YOU FOR YOUR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 Gesture Recognition using Hidden Markov Models</dc:title>
  <dc:creator>Nantana_Run</dc:creator>
  <cp:lastModifiedBy>Nantana_Run</cp:lastModifiedBy>
  <cp:revision>79</cp:revision>
  <dcterms:modified xsi:type="dcterms:W3CDTF">2018-01-31T20:15:53Z</dcterms:modified>
</cp:coreProperties>
</file>